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3"/>
    <p:sldMasterId id="214748367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Lst>
  <p:sldSz cy="5143500" cx="9144000"/>
  <p:notesSz cx="6858000" cy="9144000"/>
  <p:embeddedFontLst>
    <p:embeddedFont>
      <p:font typeface="Limelight"/>
      <p:regular r:id="rId89"/>
    </p:embeddedFont>
    <p:embeddedFont>
      <p:font typeface="Caveat"/>
      <p:regular r:id="rId90"/>
      <p:bold r:id="rId91"/>
    </p:embeddedFont>
    <p:embeddedFont>
      <p:font typeface="Abril Fatface"/>
      <p:regular r:id="rId92"/>
    </p:embeddedFont>
    <p:embeddedFont>
      <p:font typeface="Ribeye"/>
      <p:regular r:id="rId93"/>
    </p:embeddedFont>
    <p:embeddedFont>
      <p:font typeface="Tahoma"/>
      <p:regular r:id="rId94"/>
      <p:bold r:id="rId95"/>
    </p:embeddedFont>
    <p:embeddedFont>
      <p:font typeface="Kaushan Script"/>
      <p:regular r:id="rId96"/>
    </p:embeddedFont>
    <p:embeddedFont>
      <p:font typeface="Baumans"/>
      <p:regular r:id="rId97"/>
    </p:embeddedFont>
    <p:embeddedFont>
      <p:font typeface="Arial Black"/>
      <p:regular r:id="rId98"/>
    </p:embeddedFont>
    <p:embeddedFont>
      <p:font typeface="Dancing Script"/>
      <p:regular r:id="rId99"/>
      <p:bold r:id="rId100"/>
    </p:embeddedFont>
    <p:embeddedFont>
      <p:font typeface="Erica One"/>
      <p:regular r:id="rId101"/>
    </p:embeddedFont>
    <p:embeddedFont>
      <p:font typeface="Eater"/>
      <p:regular r:id="rId1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2" Type="http://schemas.openxmlformats.org/officeDocument/2006/relationships/font" Target="fonts/Eater-regular.fntdata"/><Relationship Id="rId101" Type="http://schemas.openxmlformats.org/officeDocument/2006/relationships/font" Target="fonts/EricaOne-regular.fntdata"/><Relationship Id="rId100" Type="http://schemas.openxmlformats.org/officeDocument/2006/relationships/font" Target="fonts/DancingScript-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Tahoma-bold.fntdata"/><Relationship Id="rId94" Type="http://schemas.openxmlformats.org/officeDocument/2006/relationships/font" Target="fonts/Tahoma-regular.fntdata"/><Relationship Id="rId97" Type="http://schemas.openxmlformats.org/officeDocument/2006/relationships/font" Target="fonts/Baumans-regular.fntdata"/><Relationship Id="rId96" Type="http://schemas.openxmlformats.org/officeDocument/2006/relationships/font" Target="fonts/KaushanScript-regular.fntdata"/><Relationship Id="rId11" Type="http://schemas.openxmlformats.org/officeDocument/2006/relationships/slide" Target="slides/slide6.xml"/><Relationship Id="rId99" Type="http://schemas.openxmlformats.org/officeDocument/2006/relationships/font" Target="fonts/DancingScript-regular.fntdata"/><Relationship Id="rId10" Type="http://schemas.openxmlformats.org/officeDocument/2006/relationships/slide" Target="slides/slide5.xml"/><Relationship Id="rId98" Type="http://schemas.openxmlformats.org/officeDocument/2006/relationships/font" Target="fonts/ArialBlack-regular.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Caveat-bold.fntdata"/><Relationship Id="rId90" Type="http://schemas.openxmlformats.org/officeDocument/2006/relationships/font" Target="fonts/Caveat-regular.fntdata"/><Relationship Id="rId93" Type="http://schemas.openxmlformats.org/officeDocument/2006/relationships/font" Target="fonts/Ribeye-regular.fntdata"/><Relationship Id="rId92" Type="http://schemas.openxmlformats.org/officeDocument/2006/relationships/font" Target="fonts/AbrilFatface-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font" Target="fonts/Limelight-regular.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82581777c6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82581777c6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g182581777c6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bfd47b832b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bfd47b832b_0_1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gbfd47b832b_0_1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bfd47b832b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bfd47b832b_0_1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gbfd47b832b_0_1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1f04f3db6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1f04f3db6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11f04f3db62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bfd47b832b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bfd47b832b_0_1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gbfd47b832b_0_10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7" name="Google Shape;367;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46:notes"/>
          <p:cNvSpPr txBox="1"/>
          <p:nvPr/>
        </p:nvSpPr>
        <p:spPr>
          <a:xfrm>
            <a:off x="4143375" y="9120188"/>
            <a:ext cx="3170238" cy="479425"/>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lang="en-US"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
        <p:nvSpPr>
          <p:cNvPr id="369" name="Google Shape;369;p46:notes"/>
          <p:cNvSpPr txBox="1"/>
          <p:nvPr/>
        </p:nvSpPr>
        <p:spPr>
          <a:xfrm>
            <a:off x="4143375" y="0"/>
            <a:ext cx="3170238" cy="479425"/>
          </a:xfrm>
          <a:prstGeom prst="rect">
            <a:avLst/>
          </a:prstGeom>
          <a:noFill/>
          <a:ln>
            <a:noFill/>
          </a:ln>
        </p:spPr>
        <p:txBody>
          <a:bodyPr anchorCtr="0" anchor="t" bIns="48325" lIns="96650" spcFirstLastPara="1" rIns="96650" wrap="square" tIns="48325">
            <a:noAutofit/>
          </a:bodyPr>
          <a:lstStyle/>
          <a:p>
            <a:pPr indent="0" lvl="0" marL="0" marR="0" rtl="0" algn="r">
              <a:spcBef>
                <a:spcPts val="0"/>
              </a:spcBef>
              <a:spcAft>
                <a:spcPts val="0"/>
              </a:spcAft>
              <a:buNone/>
            </a:pPr>
            <a:r>
              <a:t/>
            </a:r>
            <a:endParaRPr sz="13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80" name="Google Shape;380;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bfd47b832b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bfd47b832b_0_1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gbfd47b832b_0_1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3" name="Google Shape;413;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e7cdbf5700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
        <p:nvSpPr>
          <p:cNvPr id="183" name="Google Shape;183;ge7cdbf5700_0_60:notes"/>
          <p:cNvSpPr/>
          <p:nvPr>
            <p:ph idx="2" type="sldImg"/>
          </p:nvPr>
        </p:nvSpPr>
        <p:spPr>
          <a:xfrm>
            <a:off x="1600200" y="685800"/>
            <a:ext cx="3657600" cy="20574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4" name="Google Shape;184;ge7cdbf5700_0_60:notes"/>
          <p:cNvSpPr txBox="1"/>
          <p:nvPr>
            <p:ph idx="1" type="body"/>
          </p:nvPr>
        </p:nvSpPr>
        <p:spPr>
          <a:xfrm>
            <a:off x="609600" y="2819400"/>
            <a:ext cx="5943600" cy="5638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40" name="Google Shape;440;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82581777c6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82581777c6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182581777c6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bfd47b832b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bfd47b832b_0_1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gbfd47b832b_0_1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4" name="Google Shape;484;p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latin typeface="Times New Roman"/>
              <a:ea typeface="Times New Roman"/>
              <a:cs typeface="Times New Roman"/>
              <a:sym typeface="Times New Roman"/>
            </a:endParaRPr>
          </a:p>
        </p:txBody>
      </p:sp>
      <p:sp>
        <p:nvSpPr>
          <p:cNvPr id="485" name="Google Shape;485;p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2" name="Google Shape;492;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spcBef>
                <a:spcPts val="0"/>
              </a:spcBef>
              <a:spcAft>
                <a:spcPts val="0"/>
              </a:spcAft>
              <a:buClr>
                <a:schemeClr val="dk1"/>
              </a:buClr>
              <a:buSzPts val="1200"/>
              <a:buFont typeface="Calibri"/>
              <a:buNone/>
            </a:pPr>
            <a:r>
              <a:t/>
            </a:r>
            <a:endParaRPr>
              <a:latin typeface="Times New Roman"/>
              <a:ea typeface="Times New Roman"/>
              <a:cs typeface="Times New Roman"/>
              <a:sym typeface="Times New Roman"/>
            </a:endParaRPr>
          </a:p>
        </p:txBody>
      </p:sp>
      <p:sp>
        <p:nvSpPr>
          <p:cNvPr id="493" name="Google Shape;493;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1f1e616115_0_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g11f1e616115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e6b5f58807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e6b5f58807_0_2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ge6b5f58807_0_2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e6b5f58807_0_2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ge6b5f58807_0_2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574" name="Google Shape;574;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5" name="Google Shape;575;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82581777c6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82581777c6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g182581777c6_0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3" name="Google Shape;673;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2" name="Google Shape;682;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0" name="Google Shape;710;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9" name="Google Shape;719;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3" name="Google Shape;743;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751" name="Google Shape;751;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2" name="Google Shape;752;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759" name="Google Shape;759;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0" name="Google Shape;760;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768" name="Google Shape;768;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9" name="Google Shape;769;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777" name="Google Shape;777;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8" name="Google Shape;778;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786" name="Google Shape;786;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7" name="Google Shape;787;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1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5" name="Google Shape;795;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10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5" name="Google Shape;805;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10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3" name="Google Shape;813;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1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1" name="Google Shape;821;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e6b5f58807_0_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e6b5f58807_0_3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8" name="Google Shape;828;ge6b5f58807_0_3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p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Mantras. One year “go beyond the checklist”, another year “minimize attention to the unwanted behavior; maximize attention for desired behavior.”</a:t>
            </a:r>
            <a:endParaRPr/>
          </a:p>
          <a:p>
            <a:pPr indent="0" lvl="0" marL="0" rtl="0" algn="l">
              <a:spcBef>
                <a:spcPts val="0"/>
              </a:spcBef>
              <a:spcAft>
                <a:spcPts val="0"/>
              </a:spcAft>
              <a:buNone/>
            </a:pPr>
            <a:r>
              <a:t/>
            </a:r>
            <a:endParaRPr/>
          </a:p>
        </p:txBody>
      </p:sp>
      <p:sp>
        <p:nvSpPr>
          <p:cNvPr id="836" name="Google Shape;836;p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1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844" name="Google Shape;844;p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45" name="Google Shape;845;p1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11f1e616115_0_1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1" name="Google Shape;851;g11f1e616115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e6b5f58807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e6b5f58807_0_3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1" name="Google Shape;861;ge6b5f58807_0_3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18262030e6b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18262030e6b_0_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841772"/>
            <a:ext cx="77724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143000" y="2701528"/>
            <a:ext cx="6858000" cy="1241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6" name="Shape 66"/>
        <p:cNvGrpSpPr/>
        <p:nvPr/>
      </p:nvGrpSpPr>
      <p:grpSpPr>
        <a:xfrm>
          <a:off x="0" y="0"/>
          <a:ext cx="0" cy="0"/>
          <a:chOff x="0" y="0"/>
          <a:chExt cx="0" cy="0"/>
        </a:xfrm>
      </p:grpSpPr>
      <p:sp>
        <p:nvSpPr>
          <p:cNvPr id="67" name="Google Shape;67;p11"/>
          <p:cNvSpPr txBox="1"/>
          <p:nvPr>
            <p:ph type="title"/>
          </p:nvPr>
        </p:nvSpPr>
        <p:spPr>
          <a:xfrm>
            <a:off x="629841"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1"/>
          <p:cNvSpPr txBox="1"/>
          <p:nvPr>
            <p:ph idx="1" type="body"/>
          </p:nvPr>
        </p:nvSpPr>
        <p:spPr>
          <a:xfrm>
            <a:off x="629842" y="1260872"/>
            <a:ext cx="3868200" cy="618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9" name="Google Shape;69;p11"/>
          <p:cNvSpPr txBox="1"/>
          <p:nvPr>
            <p:ph idx="2" type="body"/>
          </p:nvPr>
        </p:nvSpPr>
        <p:spPr>
          <a:xfrm>
            <a:off x="629842" y="1878806"/>
            <a:ext cx="3868200" cy="2763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11"/>
          <p:cNvSpPr txBox="1"/>
          <p:nvPr>
            <p:ph idx="3" type="body"/>
          </p:nvPr>
        </p:nvSpPr>
        <p:spPr>
          <a:xfrm>
            <a:off x="4629150" y="1260872"/>
            <a:ext cx="3887400" cy="618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1" name="Google Shape;71;p11"/>
          <p:cNvSpPr txBox="1"/>
          <p:nvPr>
            <p:ph idx="4" type="body"/>
          </p:nvPr>
        </p:nvSpPr>
        <p:spPr>
          <a:xfrm>
            <a:off x="4629150" y="1878806"/>
            <a:ext cx="3887400" cy="2763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11"/>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5" name="Shape 75"/>
        <p:cNvGrpSpPr/>
        <p:nvPr/>
      </p:nvGrpSpPr>
      <p:grpSpPr>
        <a:xfrm>
          <a:off x="0" y="0"/>
          <a:ext cx="0" cy="0"/>
          <a:chOff x="0" y="0"/>
          <a:chExt cx="0" cy="0"/>
        </a:xfrm>
      </p:grpSpPr>
      <p:sp>
        <p:nvSpPr>
          <p:cNvPr id="76" name="Google Shape;76;p12"/>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2"/>
          <p:cNvSpPr txBox="1"/>
          <p:nvPr>
            <p:ph idx="1" type="body"/>
          </p:nvPr>
        </p:nvSpPr>
        <p:spPr>
          <a:xfrm>
            <a:off x="623888" y="3442098"/>
            <a:ext cx="7886700" cy="1125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8" name="Google Shape;78;p12"/>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2"/>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1" name="Shape 81"/>
        <p:cNvGrpSpPr/>
        <p:nvPr/>
      </p:nvGrpSpPr>
      <p:grpSpPr>
        <a:xfrm>
          <a:off x="0" y="0"/>
          <a:ext cx="0" cy="0"/>
          <a:chOff x="0" y="0"/>
          <a:chExt cx="0" cy="0"/>
        </a:xfrm>
      </p:grpSpPr>
      <p:sp>
        <p:nvSpPr>
          <p:cNvPr id="82" name="Google Shape;82;p13"/>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13"/>
          <p:cNvSpPr/>
          <p:nvPr>
            <p:ph idx="2" type="pic"/>
          </p:nvPr>
        </p:nvSpPr>
        <p:spPr>
          <a:xfrm>
            <a:off x="3887391" y="740569"/>
            <a:ext cx="4629300" cy="36552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4" name="Google Shape;84;p13"/>
          <p:cNvSpPr txBox="1"/>
          <p:nvPr>
            <p:ph idx="1" type="body"/>
          </p:nvPr>
        </p:nvSpPr>
        <p:spPr>
          <a:xfrm>
            <a:off x="629841" y="1543050"/>
            <a:ext cx="2949300" cy="28587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 name="Google Shape;85;p1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8" name="Shape 88"/>
        <p:cNvGrpSpPr/>
        <p:nvPr/>
      </p:nvGrpSpPr>
      <p:grpSpPr>
        <a:xfrm>
          <a:off x="0" y="0"/>
          <a:ext cx="0" cy="0"/>
          <a:chOff x="0" y="0"/>
          <a:chExt cx="0" cy="0"/>
        </a:xfrm>
      </p:grpSpPr>
      <p:sp>
        <p:nvSpPr>
          <p:cNvPr id="89" name="Google Shape;89;p14"/>
          <p:cNvSpPr txBox="1"/>
          <p:nvPr>
            <p:ph type="title"/>
          </p:nvPr>
        </p:nvSpPr>
        <p:spPr>
          <a:xfrm rot="5400000">
            <a:off x="5350050" y="1467544"/>
            <a:ext cx="4359000" cy="19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4"/>
          <p:cNvSpPr txBox="1"/>
          <p:nvPr>
            <p:ph idx="1" type="body"/>
          </p:nvPr>
        </p:nvSpPr>
        <p:spPr>
          <a:xfrm rot="5400000">
            <a:off x="1349475" y="-447056"/>
            <a:ext cx="4359000" cy="5800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14"/>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4"/>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4"/>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4" name="Shape 94"/>
        <p:cNvGrpSpPr/>
        <p:nvPr/>
      </p:nvGrpSpPr>
      <p:grpSpPr>
        <a:xfrm>
          <a:off x="0" y="0"/>
          <a:ext cx="0" cy="0"/>
          <a:chOff x="0" y="0"/>
          <a:chExt cx="0" cy="0"/>
        </a:xfrm>
      </p:grpSpPr>
      <p:sp>
        <p:nvSpPr>
          <p:cNvPr id="95" name="Google Shape;95;p15"/>
          <p:cNvSpPr txBox="1"/>
          <p:nvPr>
            <p:ph type="title"/>
          </p:nvPr>
        </p:nvSpPr>
        <p:spPr>
          <a:xfrm>
            <a:off x="311700" y="331325"/>
            <a:ext cx="8520600" cy="5727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6" name="Google Shape;96;p15"/>
          <p:cNvSpPr txBox="1"/>
          <p:nvPr>
            <p:ph idx="1" type="body"/>
          </p:nvPr>
        </p:nvSpPr>
        <p:spPr>
          <a:xfrm>
            <a:off x="311700" y="1152475"/>
            <a:ext cx="8520600" cy="34164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Clr>
                <a:srgbClr val="87BF40"/>
              </a:buClr>
              <a:buSzPts val="2800"/>
              <a:buChar char="•"/>
              <a:defRPr/>
            </a:lvl1pPr>
            <a:lvl2pPr indent="-381000" lvl="1" marL="914400" rtl="0">
              <a:spcBef>
                <a:spcPts val="500"/>
              </a:spcBef>
              <a:spcAft>
                <a:spcPts val="0"/>
              </a:spcAft>
              <a:buClr>
                <a:srgbClr val="87BF40"/>
              </a:buClr>
              <a:buSzPts val="2400"/>
              <a:buChar char="•"/>
              <a:defRPr/>
            </a:lvl2pPr>
            <a:lvl3pPr indent="-355600" lvl="2" marL="1371600" rtl="0">
              <a:spcBef>
                <a:spcPts val="500"/>
              </a:spcBef>
              <a:spcAft>
                <a:spcPts val="0"/>
              </a:spcAft>
              <a:buClr>
                <a:srgbClr val="87BF40"/>
              </a:buClr>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7" name="Google Shape;97;p15"/>
          <p:cNvSpPr txBox="1"/>
          <p:nvPr>
            <p:ph idx="12" type="sldNum"/>
          </p:nvPr>
        </p:nvSpPr>
        <p:spPr>
          <a:xfrm>
            <a:off x="8472458" y="4663217"/>
            <a:ext cx="548700" cy="3936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2" name="Shape 102"/>
        <p:cNvGrpSpPr/>
        <p:nvPr/>
      </p:nvGrpSpPr>
      <p:grpSpPr>
        <a:xfrm>
          <a:off x="0" y="0"/>
          <a:ext cx="0" cy="0"/>
          <a:chOff x="0" y="0"/>
          <a:chExt cx="0" cy="0"/>
        </a:xfrm>
      </p:grpSpPr>
      <p:sp>
        <p:nvSpPr>
          <p:cNvPr id="103" name="Google Shape;103;p1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4" name="Google Shape;104;p1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5" name="Google Shape;105;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p1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8" name="Google Shape;108;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9" name="Shape 109"/>
        <p:cNvGrpSpPr/>
        <p:nvPr/>
      </p:nvGrpSpPr>
      <p:grpSpPr>
        <a:xfrm>
          <a:off x="0" y="0"/>
          <a:ext cx="0" cy="0"/>
          <a:chOff x="0" y="0"/>
          <a:chExt cx="0" cy="0"/>
        </a:xfrm>
      </p:grpSpPr>
      <p:sp>
        <p:nvSpPr>
          <p:cNvPr id="110" name="Google Shape;110;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1" name="Google Shape;111;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12" name="Google Shape;112;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3" name="Shape 113"/>
        <p:cNvGrpSpPr/>
        <p:nvPr/>
      </p:nvGrpSpPr>
      <p:grpSpPr>
        <a:xfrm>
          <a:off x="0" y="0"/>
          <a:ext cx="0" cy="0"/>
          <a:chOff x="0" y="0"/>
          <a:chExt cx="0" cy="0"/>
        </a:xfrm>
      </p:grpSpPr>
      <p:sp>
        <p:nvSpPr>
          <p:cNvPr id="114" name="Google Shape;114;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5" name="Google Shape;115;p2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6" name="Google Shape;116;p2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7" name="Google Shape;117;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8" name="Shape 118"/>
        <p:cNvGrpSpPr/>
        <p:nvPr/>
      </p:nvGrpSpPr>
      <p:grpSpPr>
        <a:xfrm>
          <a:off x="0" y="0"/>
          <a:ext cx="0" cy="0"/>
          <a:chOff x="0" y="0"/>
          <a:chExt cx="0" cy="0"/>
        </a:xfrm>
      </p:grpSpPr>
      <p:sp>
        <p:nvSpPr>
          <p:cNvPr id="119" name="Google Shape;119;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0" name="Google Shape;12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1" name="Shape 121"/>
        <p:cNvGrpSpPr/>
        <p:nvPr/>
      </p:nvGrpSpPr>
      <p:grpSpPr>
        <a:xfrm>
          <a:off x="0" y="0"/>
          <a:ext cx="0" cy="0"/>
          <a:chOff x="0" y="0"/>
          <a:chExt cx="0" cy="0"/>
        </a:xfrm>
      </p:grpSpPr>
      <p:sp>
        <p:nvSpPr>
          <p:cNvPr id="122" name="Google Shape;122;p2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3" name="Google Shape;123;p2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4" name="Google Shape;124;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5" name="Shape 125"/>
        <p:cNvGrpSpPr/>
        <p:nvPr/>
      </p:nvGrpSpPr>
      <p:grpSpPr>
        <a:xfrm>
          <a:off x="0" y="0"/>
          <a:ext cx="0" cy="0"/>
          <a:chOff x="0" y="0"/>
          <a:chExt cx="0" cy="0"/>
        </a:xfrm>
      </p:grpSpPr>
      <p:sp>
        <p:nvSpPr>
          <p:cNvPr id="126" name="Google Shape;126;p2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7" name="Google Shape;12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8" name="Shape 128"/>
        <p:cNvGrpSpPr/>
        <p:nvPr/>
      </p:nvGrpSpPr>
      <p:grpSpPr>
        <a:xfrm>
          <a:off x="0" y="0"/>
          <a:ext cx="0" cy="0"/>
          <a:chOff x="0" y="0"/>
          <a:chExt cx="0" cy="0"/>
        </a:xfrm>
      </p:grpSpPr>
      <p:sp>
        <p:nvSpPr>
          <p:cNvPr id="129" name="Google Shape;129;p24"/>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31" name="Google Shape;131;p2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32" name="Google Shape;132;p24"/>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133" name="Google Shape;133;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4" name="Shape 134"/>
        <p:cNvGrpSpPr/>
        <p:nvPr/>
      </p:nvGrpSpPr>
      <p:grpSpPr>
        <a:xfrm>
          <a:off x="0" y="0"/>
          <a:ext cx="0" cy="0"/>
          <a:chOff x="0" y="0"/>
          <a:chExt cx="0" cy="0"/>
        </a:xfrm>
      </p:grpSpPr>
      <p:sp>
        <p:nvSpPr>
          <p:cNvPr id="135" name="Google Shape;135;p2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36" name="Google Shape;136;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7" name="Shape 137"/>
        <p:cNvGrpSpPr/>
        <p:nvPr/>
      </p:nvGrpSpPr>
      <p:grpSpPr>
        <a:xfrm>
          <a:off x="0" y="0"/>
          <a:ext cx="0" cy="0"/>
          <a:chOff x="0" y="0"/>
          <a:chExt cx="0" cy="0"/>
        </a:xfrm>
      </p:grpSpPr>
      <p:sp>
        <p:nvSpPr>
          <p:cNvPr id="138" name="Google Shape;138;p2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9" name="Google Shape;139;p2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40" name="Google Shape;140;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1" name="Shape 141"/>
        <p:cNvGrpSpPr/>
        <p:nvPr/>
      </p:nvGrpSpPr>
      <p:grpSpPr>
        <a:xfrm>
          <a:off x="0" y="0"/>
          <a:ext cx="0" cy="0"/>
          <a:chOff x="0" y="0"/>
          <a:chExt cx="0" cy="0"/>
        </a:xfrm>
      </p:grpSpPr>
      <p:sp>
        <p:nvSpPr>
          <p:cNvPr id="142" name="Google Shape;142;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
    <p:spTree>
      <p:nvGrpSpPr>
        <p:cNvPr id="143" name="Shape 143"/>
        <p:cNvGrpSpPr/>
        <p:nvPr/>
      </p:nvGrpSpPr>
      <p:grpSpPr>
        <a:xfrm>
          <a:off x="0" y="0"/>
          <a:ext cx="0" cy="0"/>
          <a:chOff x="0" y="0"/>
          <a:chExt cx="0" cy="0"/>
        </a:xfrm>
      </p:grpSpPr>
      <p:pic>
        <p:nvPicPr>
          <p:cNvPr id="144" name="Google Shape;144;p28"/>
          <p:cNvPicPr preferRelativeResize="0"/>
          <p:nvPr/>
        </p:nvPicPr>
        <p:blipFill>
          <a:blip r:embed="rId2">
            <a:alphaModFix amt="82000"/>
          </a:blip>
          <a:stretch>
            <a:fillRect/>
          </a:stretch>
        </p:blipFill>
        <p:spPr>
          <a:xfrm rot="10800000">
            <a:off x="2390075" y="1142250"/>
            <a:ext cx="6753924" cy="4001249"/>
          </a:xfrm>
          <a:prstGeom prst="rect">
            <a:avLst/>
          </a:prstGeom>
          <a:noFill/>
          <a:ln>
            <a:noFill/>
          </a:ln>
        </p:spPr>
      </p:pic>
      <p:pic>
        <p:nvPicPr>
          <p:cNvPr id="145" name="Google Shape;145;p28"/>
          <p:cNvPicPr preferRelativeResize="0"/>
          <p:nvPr/>
        </p:nvPicPr>
        <p:blipFill>
          <a:blip r:embed="rId2">
            <a:alphaModFix amt="82000"/>
          </a:blip>
          <a:stretch>
            <a:fillRect/>
          </a:stretch>
        </p:blipFill>
        <p:spPr>
          <a:xfrm>
            <a:off x="0" y="0"/>
            <a:ext cx="6753924" cy="4001249"/>
          </a:xfrm>
          <a:prstGeom prst="rect">
            <a:avLst/>
          </a:prstGeom>
          <a:noFill/>
          <a:ln>
            <a:noFill/>
          </a:ln>
        </p:spPr>
      </p:pic>
      <p:grpSp>
        <p:nvGrpSpPr>
          <p:cNvPr id="146" name="Google Shape;146;p28"/>
          <p:cNvGrpSpPr/>
          <p:nvPr/>
        </p:nvGrpSpPr>
        <p:grpSpPr>
          <a:xfrm>
            <a:off x="229200" y="202500"/>
            <a:ext cx="8685600" cy="4738500"/>
            <a:chOff x="226100" y="207250"/>
            <a:chExt cx="8685600" cy="4738500"/>
          </a:xfrm>
        </p:grpSpPr>
        <p:sp>
          <p:nvSpPr>
            <p:cNvPr id="147" name="Google Shape;147;p28"/>
            <p:cNvSpPr/>
            <p:nvPr/>
          </p:nvSpPr>
          <p:spPr>
            <a:xfrm>
              <a:off x="226100" y="207250"/>
              <a:ext cx="8685600" cy="4738500"/>
            </a:xfrm>
            <a:prstGeom prst="roundRect">
              <a:avLst>
                <a:gd fmla="val 5191"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8"/>
            <p:cNvSpPr/>
            <p:nvPr/>
          </p:nvSpPr>
          <p:spPr>
            <a:xfrm>
              <a:off x="351475" y="292350"/>
              <a:ext cx="8414100" cy="4558800"/>
            </a:xfrm>
            <a:prstGeom prst="roundRect">
              <a:avLst>
                <a:gd fmla="val 5514"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9" name="Google Shape;149;p28"/>
            <p:cNvCxnSpPr/>
            <p:nvPr/>
          </p:nvCxnSpPr>
          <p:spPr>
            <a:xfrm>
              <a:off x="4554717" y="-3564287"/>
              <a:ext cx="0" cy="8387700"/>
            </a:xfrm>
            <a:prstGeom prst="straightConnector1">
              <a:avLst/>
            </a:prstGeom>
            <a:noFill/>
            <a:ln cap="flat" cmpd="sng" w="9525">
              <a:solidFill>
                <a:srgbClr val="F3F3F3"/>
              </a:solidFill>
              <a:prstDash val="solid"/>
              <a:round/>
              <a:headEnd len="med" w="med" type="none"/>
              <a:tailEnd len="med" w="med" type="none"/>
            </a:ln>
          </p:spPr>
        </p:cxnSp>
        <p:cxnSp>
          <p:nvCxnSpPr>
            <p:cNvPr id="150" name="Google Shape;150;p28"/>
            <p:cNvCxnSpPr/>
            <p:nvPr/>
          </p:nvCxnSpPr>
          <p:spPr>
            <a:xfrm>
              <a:off x="4554757" y="-3210440"/>
              <a:ext cx="0" cy="8386800"/>
            </a:xfrm>
            <a:prstGeom prst="straightConnector1">
              <a:avLst/>
            </a:prstGeom>
            <a:noFill/>
            <a:ln cap="flat" cmpd="sng" w="9525">
              <a:solidFill>
                <a:srgbClr val="F3F3F3"/>
              </a:solidFill>
              <a:prstDash val="solid"/>
              <a:round/>
              <a:headEnd len="med" w="med" type="none"/>
              <a:tailEnd len="med" w="med" type="none"/>
            </a:ln>
          </p:spPr>
        </p:cxnSp>
        <p:cxnSp>
          <p:nvCxnSpPr>
            <p:cNvPr id="151" name="Google Shape;151;p28"/>
            <p:cNvCxnSpPr/>
            <p:nvPr/>
          </p:nvCxnSpPr>
          <p:spPr>
            <a:xfrm>
              <a:off x="4554717" y="-2863759"/>
              <a:ext cx="0" cy="8387700"/>
            </a:xfrm>
            <a:prstGeom prst="straightConnector1">
              <a:avLst/>
            </a:prstGeom>
            <a:noFill/>
            <a:ln cap="flat" cmpd="sng" w="9525">
              <a:solidFill>
                <a:srgbClr val="F3F3F3"/>
              </a:solidFill>
              <a:prstDash val="solid"/>
              <a:round/>
              <a:headEnd len="med" w="med" type="none"/>
              <a:tailEnd len="med" w="med" type="none"/>
            </a:ln>
          </p:spPr>
        </p:cxnSp>
        <p:cxnSp>
          <p:nvCxnSpPr>
            <p:cNvPr id="152" name="Google Shape;152;p28"/>
            <p:cNvCxnSpPr/>
            <p:nvPr/>
          </p:nvCxnSpPr>
          <p:spPr>
            <a:xfrm>
              <a:off x="4554757" y="-2509912"/>
              <a:ext cx="0" cy="8386800"/>
            </a:xfrm>
            <a:prstGeom prst="straightConnector1">
              <a:avLst/>
            </a:prstGeom>
            <a:noFill/>
            <a:ln cap="flat" cmpd="sng" w="9525">
              <a:solidFill>
                <a:srgbClr val="F3F3F3"/>
              </a:solidFill>
              <a:prstDash val="solid"/>
              <a:round/>
              <a:headEnd len="med" w="med" type="none"/>
              <a:tailEnd len="med" w="med" type="none"/>
            </a:ln>
          </p:spPr>
        </p:cxnSp>
        <p:cxnSp>
          <p:nvCxnSpPr>
            <p:cNvPr id="153" name="Google Shape;153;p28"/>
            <p:cNvCxnSpPr/>
            <p:nvPr/>
          </p:nvCxnSpPr>
          <p:spPr>
            <a:xfrm>
              <a:off x="4554717" y="-2161140"/>
              <a:ext cx="0" cy="8387700"/>
            </a:xfrm>
            <a:prstGeom prst="straightConnector1">
              <a:avLst/>
            </a:prstGeom>
            <a:noFill/>
            <a:ln cap="flat" cmpd="sng" w="9525">
              <a:solidFill>
                <a:srgbClr val="F3F3F3"/>
              </a:solidFill>
              <a:prstDash val="solid"/>
              <a:round/>
              <a:headEnd len="med" w="med" type="none"/>
              <a:tailEnd len="med" w="med" type="none"/>
            </a:ln>
          </p:spPr>
        </p:cxnSp>
        <p:cxnSp>
          <p:nvCxnSpPr>
            <p:cNvPr id="154" name="Google Shape;154;p28"/>
            <p:cNvCxnSpPr/>
            <p:nvPr/>
          </p:nvCxnSpPr>
          <p:spPr>
            <a:xfrm>
              <a:off x="4554757" y="-1807293"/>
              <a:ext cx="0" cy="8386800"/>
            </a:xfrm>
            <a:prstGeom prst="straightConnector1">
              <a:avLst/>
            </a:prstGeom>
            <a:noFill/>
            <a:ln cap="flat" cmpd="sng" w="9525">
              <a:solidFill>
                <a:srgbClr val="F3F3F3"/>
              </a:solidFill>
              <a:prstDash val="solid"/>
              <a:round/>
              <a:headEnd len="med" w="med" type="none"/>
              <a:tailEnd len="med" w="med" type="none"/>
            </a:ln>
          </p:spPr>
        </p:cxnSp>
        <p:cxnSp>
          <p:nvCxnSpPr>
            <p:cNvPr id="155" name="Google Shape;155;p28"/>
            <p:cNvCxnSpPr/>
            <p:nvPr/>
          </p:nvCxnSpPr>
          <p:spPr>
            <a:xfrm>
              <a:off x="4554717" y="-1460612"/>
              <a:ext cx="0" cy="8387700"/>
            </a:xfrm>
            <a:prstGeom prst="straightConnector1">
              <a:avLst/>
            </a:prstGeom>
            <a:noFill/>
            <a:ln cap="flat" cmpd="sng" w="9525">
              <a:solidFill>
                <a:srgbClr val="F3F3F3"/>
              </a:solidFill>
              <a:prstDash val="solid"/>
              <a:round/>
              <a:headEnd len="med" w="med" type="none"/>
              <a:tailEnd len="med" w="med" type="none"/>
            </a:ln>
          </p:spPr>
        </p:cxnSp>
        <p:cxnSp>
          <p:nvCxnSpPr>
            <p:cNvPr id="156" name="Google Shape;156;p28"/>
            <p:cNvCxnSpPr/>
            <p:nvPr/>
          </p:nvCxnSpPr>
          <p:spPr>
            <a:xfrm>
              <a:off x="4554757" y="-1106765"/>
              <a:ext cx="0" cy="8386800"/>
            </a:xfrm>
            <a:prstGeom prst="straightConnector1">
              <a:avLst/>
            </a:prstGeom>
            <a:noFill/>
            <a:ln cap="flat" cmpd="sng" w="9525">
              <a:solidFill>
                <a:srgbClr val="F3F3F3"/>
              </a:solidFill>
              <a:prstDash val="solid"/>
              <a:round/>
              <a:headEnd len="med" w="med" type="none"/>
              <a:tailEnd len="med" w="med" type="none"/>
            </a:ln>
          </p:spPr>
        </p:cxnSp>
        <p:cxnSp>
          <p:nvCxnSpPr>
            <p:cNvPr id="157" name="Google Shape;157;p28"/>
            <p:cNvCxnSpPr/>
            <p:nvPr/>
          </p:nvCxnSpPr>
          <p:spPr>
            <a:xfrm>
              <a:off x="4554717" y="-757993"/>
              <a:ext cx="0" cy="8387700"/>
            </a:xfrm>
            <a:prstGeom prst="straightConnector1">
              <a:avLst/>
            </a:prstGeom>
            <a:noFill/>
            <a:ln cap="flat" cmpd="sng" w="9525">
              <a:solidFill>
                <a:srgbClr val="F3F3F3"/>
              </a:solidFill>
              <a:prstDash val="solid"/>
              <a:round/>
              <a:headEnd len="med" w="med" type="none"/>
              <a:tailEnd len="med" w="med" type="none"/>
            </a:ln>
          </p:spPr>
        </p:cxnSp>
        <p:cxnSp>
          <p:nvCxnSpPr>
            <p:cNvPr id="158" name="Google Shape;158;p28"/>
            <p:cNvCxnSpPr/>
            <p:nvPr/>
          </p:nvCxnSpPr>
          <p:spPr>
            <a:xfrm>
              <a:off x="4554757" y="-404146"/>
              <a:ext cx="0" cy="8386800"/>
            </a:xfrm>
            <a:prstGeom prst="straightConnector1">
              <a:avLst/>
            </a:prstGeom>
            <a:noFill/>
            <a:ln cap="flat" cmpd="sng" w="9525">
              <a:solidFill>
                <a:srgbClr val="F3F3F3"/>
              </a:solidFill>
              <a:prstDash val="solid"/>
              <a:round/>
              <a:headEnd len="med" w="med" type="none"/>
              <a:tailEnd len="med" w="med" type="none"/>
            </a:ln>
          </p:spPr>
        </p:cxnSp>
        <p:cxnSp>
          <p:nvCxnSpPr>
            <p:cNvPr id="159" name="Google Shape;159;p28"/>
            <p:cNvCxnSpPr/>
            <p:nvPr/>
          </p:nvCxnSpPr>
          <p:spPr>
            <a:xfrm>
              <a:off x="4554717" y="-57465"/>
              <a:ext cx="0" cy="8387700"/>
            </a:xfrm>
            <a:prstGeom prst="straightConnector1">
              <a:avLst/>
            </a:prstGeom>
            <a:noFill/>
            <a:ln cap="flat" cmpd="sng" w="9525">
              <a:solidFill>
                <a:srgbClr val="F3F3F3"/>
              </a:solidFill>
              <a:prstDash val="solid"/>
              <a:round/>
              <a:headEnd len="med" w="med" type="none"/>
              <a:tailEnd len="med" w="med" type="none"/>
            </a:ln>
          </p:spPr>
        </p:cxnSp>
        <p:cxnSp>
          <p:nvCxnSpPr>
            <p:cNvPr id="160" name="Google Shape;160;p28"/>
            <p:cNvCxnSpPr/>
            <p:nvPr/>
          </p:nvCxnSpPr>
          <p:spPr>
            <a:xfrm>
              <a:off x="4554717" y="287956"/>
              <a:ext cx="0" cy="8387700"/>
            </a:xfrm>
            <a:prstGeom prst="straightConnector1">
              <a:avLst/>
            </a:prstGeom>
            <a:noFill/>
            <a:ln cap="flat" cmpd="sng" w="9525">
              <a:solidFill>
                <a:srgbClr val="F3F3F3"/>
              </a:solidFill>
              <a:prstDash val="solid"/>
              <a:round/>
              <a:headEnd len="med" w="med" type="none"/>
              <a:tailEnd len="med" w="med" type="none"/>
            </a:ln>
          </p:spPr>
        </p:cxnSp>
      </p:grpSp>
      <p:sp>
        <p:nvSpPr>
          <p:cNvPr id="161" name="Google Shape;161;p28"/>
          <p:cNvSpPr txBox="1"/>
          <p:nvPr>
            <p:ph type="title"/>
          </p:nvPr>
        </p:nvSpPr>
        <p:spPr>
          <a:xfrm>
            <a:off x="720000" y="540000"/>
            <a:ext cx="42978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2"/>
              </a:buClr>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4"/>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
        <p:nvSpPr>
          <p:cNvPr id="33" name="Google Shape;33;p5"/>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6" name="Shape 36"/>
        <p:cNvGrpSpPr/>
        <p:nvPr/>
      </p:nvGrpSpPr>
      <p:grpSpPr>
        <a:xfrm>
          <a:off x="0" y="0"/>
          <a:ext cx="0" cy="0"/>
          <a:chOff x="0" y="0"/>
          <a:chExt cx="0" cy="0"/>
        </a:xfrm>
      </p:grpSpPr>
      <p:sp>
        <p:nvSpPr>
          <p:cNvPr id="37" name="Google Shape;37;p6"/>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41" name="Shape 41"/>
        <p:cNvGrpSpPr/>
        <p:nvPr/>
      </p:nvGrpSpPr>
      <p:grpSpPr>
        <a:xfrm>
          <a:off x="0" y="0"/>
          <a:ext cx="0" cy="0"/>
          <a:chOff x="0" y="0"/>
          <a:chExt cx="0" cy="0"/>
        </a:xfrm>
      </p:grpSpPr>
      <p:sp>
        <p:nvSpPr>
          <p:cNvPr id="42" name="Google Shape;42;p7"/>
          <p:cNvSpPr txBox="1"/>
          <p:nvPr>
            <p:ph type="title"/>
          </p:nvPr>
        </p:nvSpPr>
        <p:spPr>
          <a:xfrm>
            <a:off x="685800" y="114300"/>
            <a:ext cx="6870600" cy="1200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7"/>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7"/>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7"/>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6" name="Shape 46"/>
        <p:cNvGrpSpPr/>
        <p:nvPr/>
      </p:nvGrpSpPr>
      <p:grpSpPr>
        <a:xfrm>
          <a:off x="0" y="0"/>
          <a:ext cx="0" cy="0"/>
          <a:chOff x="0" y="0"/>
          <a:chExt cx="0" cy="0"/>
        </a:xfrm>
      </p:grpSpPr>
      <p:sp>
        <p:nvSpPr>
          <p:cNvPr id="47" name="Google Shape;47;p8"/>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8"/>
          <p:cNvSpPr txBox="1"/>
          <p:nvPr>
            <p:ph idx="1" type="body"/>
          </p:nvPr>
        </p:nvSpPr>
        <p:spPr>
          <a:xfrm rot="5400000">
            <a:off x="2940300" y="-942431"/>
            <a:ext cx="3263400"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8"/>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8"/>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8"/>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9"/>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9"/>
          <p:cNvSpPr txBox="1"/>
          <p:nvPr>
            <p:ph idx="1" type="body"/>
          </p:nvPr>
        </p:nvSpPr>
        <p:spPr>
          <a:xfrm>
            <a:off x="3887391" y="740569"/>
            <a:ext cx="4629300" cy="36552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9"/>
          <p:cNvSpPr txBox="1"/>
          <p:nvPr>
            <p:ph idx="2" type="body"/>
          </p:nvPr>
        </p:nvSpPr>
        <p:spPr>
          <a:xfrm>
            <a:off x="629841" y="1543050"/>
            <a:ext cx="2949300" cy="28587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9"/>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9"/>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 name="Shape 59"/>
        <p:cNvGrpSpPr/>
        <p:nvPr/>
      </p:nvGrpSpPr>
      <p:grpSpPr>
        <a:xfrm>
          <a:off x="0" y="0"/>
          <a:ext cx="0" cy="0"/>
          <a:chOff x="0" y="0"/>
          <a:chExt cx="0" cy="0"/>
        </a:xfrm>
      </p:grpSpPr>
      <p:sp>
        <p:nvSpPr>
          <p:cNvPr id="60" name="Google Shape;60;p10"/>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0"/>
          <p:cNvSpPr txBox="1"/>
          <p:nvPr>
            <p:ph idx="1" type="body"/>
          </p:nvPr>
        </p:nvSpPr>
        <p:spPr>
          <a:xfrm>
            <a:off x="628650" y="1369219"/>
            <a:ext cx="38862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10"/>
          <p:cNvSpPr txBox="1"/>
          <p:nvPr>
            <p:ph idx="2" type="body"/>
          </p:nvPr>
        </p:nvSpPr>
        <p:spPr>
          <a:xfrm>
            <a:off x="4629150" y="1369219"/>
            <a:ext cx="38862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10"/>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0"/>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0"/>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3.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2.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98" name="Shape 98"/>
        <p:cNvGrpSpPr/>
        <p:nvPr/>
      </p:nvGrpSpPr>
      <p:grpSpPr>
        <a:xfrm>
          <a:off x="0" y="0"/>
          <a:ext cx="0" cy="0"/>
          <a:chOff x="0" y="0"/>
          <a:chExt cx="0" cy="0"/>
        </a:xfrm>
      </p:grpSpPr>
      <p:sp>
        <p:nvSpPr>
          <p:cNvPr id="99" name="Google Shape;99;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00" name="Google Shape;100;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0"/>
              </a:spcBef>
              <a:spcAft>
                <a:spcPts val="0"/>
              </a:spcAft>
              <a:buClr>
                <a:schemeClr val="lt2"/>
              </a:buClr>
              <a:buSzPts val="1400"/>
              <a:buChar char="○"/>
              <a:defRPr>
                <a:solidFill>
                  <a:schemeClr val="lt2"/>
                </a:solidFill>
              </a:defRPr>
            </a:lvl2pPr>
            <a:lvl3pPr indent="-317500" lvl="2" marL="1371600" rtl="0">
              <a:lnSpc>
                <a:spcPct val="115000"/>
              </a:lnSpc>
              <a:spcBef>
                <a:spcPts val="0"/>
              </a:spcBef>
              <a:spcAft>
                <a:spcPts val="0"/>
              </a:spcAft>
              <a:buClr>
                <a:schemeClr val="lt2"/>
              </a:buClr>
              <a:buSzPts val="1400"/>
              <a:buChar char="■"/>
              <a:defRPr>
                <a:solidFill>
                  <a:schemeClr val="lt2"/>
                </a:solidFill>
              </a:defRPr>
            </a:lvl3pPr>
            <a:lvl4pPr indent="-317500" lvl="3" marL="1828800" rtl="0">
              <a:lnSpc>
                <a:spcPct val="115000"/>
              </a:lnSpc>
              <a:spcBef>
                <a:spcPts val="0"/>
              </a:spcBef>
              <a:spcAft>
                <a:spcPts val="0"/>
              </a:spcAft>
              <a:buClr>
                <a:schemeClr val="lt2"/>
              </a:buClr>
              <a:buSzPts val="1400"/>
              <a:buChar char="●"/>
              <a:defRPr>
                <a:solidFill>
                  <a:schemeClr val="lt2"/>
                </a:solidFill>
              </a:defRPr>
            </a:lvl4pPr>
            <a:lvl5pPr indent="-317500" lvl="4" marL="2286000" rtl="0">
              <a:lnSpc>
                <a:spcPct val="115000"/>
              </a:lnSpc>
              <a:spcBef>
                <a:spcPts val="0"/>
              </a:spcBef>
              <a:spcAft>
                <a:spcPts val="0"/>
              </a:spcAft>
              <a:buClr>
                <a:schemeClr val="lt2"/>
              </a:buClr>
              <a:buSzPts val="1400"/>
              <a:buChar char="○"/>
              <a:defRPr>
                <a:solidFill>
                  <a:schemeClr val="lt2"/>
                </a:solidFill>
              </a:defRPr>
            </a:lvl5pPr>
            <a:lvl6pPr indent="-317500" lvl="5" marL="2743200" rtl="0">
              <a:lnSpc>
                <a:spcPct val="115000"/>
              </a:lnSpc>
              <a:spcBef>
                <a:spcPts val="0"/>
              </a:spcBef>
              <a:spcAft>
                <a:spcPts val="0"/>
              </a:spcAft>
              <a:buClr>
                <a:schemeClr val="lt2"/>
              </a:buClr>
              <a:buSzPts val="1400"/>
              <a:buChar char="■"/>
              <a:defRPr>
                <a:solidFill>
                  <a:schemeClr val="lt2"/>
                </a:solidFill>
              </a:defRPr>
            </a:lvl6pPr>
            <a:lvl7pPr indent="-317500" lvl="6" marL="3200400" rtl="0">
              <a:lnSpc>
                <a:spcPct val="115000"/>
              </a:lnSpc>
              <a:spcBef>
                <a:spcPts val="0"/>
              </a:spcBef>
              <a:spcAft>
                <a:spcPts val="0"/>
              </a:spcAft>
              <a:buClr>
                <a:schemeClr val="lt2"/>
              </a:buClr>
              <a:buSzPts val="1400"/>
              <a:buChar char="●"/>
              <a:defRPr>
                <a:solidFill>
                  <a:schemeClr val="lt2"/>
                </a:solidFill>
              </a:defRPr>
            </a:lvl7pPr>
            <a:lvl8pPr indent="-317500" lvl="7" marL="3657600" rtl="0">
              <a:lnSpc>
                <a:spcPct val="115000"/>
              </a:lnSpc>
              <a:spcBef>
                <a:spcPts val="0"/>
              </a:spcBef>
              <a:spcAft>
                <a:spcPts val="0"/>
              </a:spcAft>
              <a:buClr>
                <a:schemeClr val="lt2"/>
              </a:buClr>
              <a:buSzPts val="1400"/>
              <a:buChar char="○"/>
              <a:defRPr>
                <a:solidFill>
                  <a:schemeClr val="lt2"/>
                </a:solidFill>
              </a:defRPr>
            </a:lvl8pPr>
            <a:lvl9pPr indent="-317500" lvl="8" marL="4114800" rtl="0">
              <a:lnSpc>
                <a:spcPct val="115000"/>
              </a:lnSpc>
              <a:spcBef>
                <a:spcPts val="0"/>
              </a:spcBef>
              <a:spcAft>
                <a:spcPts val="0"/>
              </a:spcAft>
              <a:buClr>
                <a:schemeClr val="lt2"/>
              </a:buClr>
              <a:buSzPts val="1400"/>
              <a:buChar char="■"/>
              <a:defRPr>
                <a:solidFill>
                  <a:schemeClr val="lt2"/>
                </a:solidFill>
              </a:defRPr>
            </a:lvl9pPr>
          </a:lstStyle>
          <a:p/>
        </p:txBody>
      </p:sp>
      <p:sp>
        <p:nvSpPr>
          <p:cNvPr id="101" name="Google Shape;101;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3.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hyperlink" Target="http://www.youtube.com/watch?v=rWy9xjijaKE" TargetMode="Externa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hyperlink" Target="http://drive.google.com/file/d/1y-WBytm7BSVf2QaVj4NFKmpHkVhDD5M1/view" TargetMode="Externa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google.com/url?sa=i&amp;rct=j&amp;q=universe&amp;source=images&amp;cd=&amp;cad=rja&amp;docid=JPiTkY5qC5kzmM&amp;tbnid=wea7xwOhBBl8mM:&amp;ved=0CAUQjRw&amp;url=http://universe-beauty.com/Space-photos/Other/universe-ig271-messier81-02-img42-12114p.html&amp;ei=ZDscUciPD-LC2gW_xoFo&amp;psig=AFQjCNHYSupnz_grSuHzTFP9ylFNPsHTXA&amp;ust=1360891044349741" TargetMode="Externa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0.jpg"/><Relationship Id="rId4" Type="http://schemas.openxmlformats.org/officeDocument/2006/relationships/image" Target="../media/image24.gif"/><Relationship Id="rId5" Type="http://schemas.openxmlformats.org/officeDocument/2006/relationships/image" Target="../media/image2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www.google.com/url?sa=i&amp;rct=j&amp;q=&amp;esrc=s&amp;frm=1&amp;source=images&amp;cd=&amp;cad=rja&amp;docid=7nX6QkprlP7LoM&amp;tbnid=wRNcMEV8c9GqjM:&amp;ved=0CAUQjRw&amp;url=http://www.inhabitots.com/digital-shower-timers-help-kids-conserve-water/&amp;ei=nK7-Ud2PEsjPiwLo14DICg&amp;bvm=bv.50165853,d.cGE&amp;psig=AFQjCNFxoJddBSUeBfdPjPDiWwswWIfp3g&amp;ust=1375731658008221" TargetMode="External"/><Relationship Id="rId4" Type="http://schemas.openxmlformats.org/officeDocument/2006/relationships/image" Target="../media/image36.jpg"/><Relationship Id="rId5" Type="http://schemas.openxmlformats.org/officeDocument/2006/relationships/hyperlink" Target="http://www.google.com/url?sa=i&amp;rct=j&amp;q=&amp;esrc=s&amp;frm=1&amp;source=images&amp;cd=&amp;cad=rja&amp;docid=Vz1va3FLi3rDZM&amp;tbnid=h0KDodls_2wj4M:&amp;ved=0CAUQjRw&amp;url=http://onestopcounselingshop.wordpress.com/2013/04/02/fun-freebie-visual-timer/&amp;ei=w67-UdvVMoreiAL7xIH4Ag&amp;bvm=bv.50165853,d.cGE&amp;psig=AFQjCNFxoJddBSUeBfdPjPDiWwswWIfp3g&amp;ust=1375731658008221" TargetMode="External"/><Relationship Id="rId6" Type="http://schemas.openxmlformats.org/officeDocument/2006/relationships/image" Target="../media/image3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g"/><Relationship Id="rId4" Type="http://schemas.openxmlformats.org/officeDocument/2006/relationships/image" Target="../media/image37.jpg"/><Relationship Id="rId5" Type="http://schemas.openxmlformats.org/officeDocument/2006/relationships/image" Target="../media/image38.jpg"/><Relationship Id="rId6" Type="http://schemas.openxmlformats.org/officeDocument/2006/relationships/image" Target="../media/image44.jpg"/><Relationship Id="rId7"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3.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7.jpg"/><Relationship Id="rId4" Type="http://schemas.openxmlformats.org/officeDocument/2006/relationships/image" Target="../media/image82.png"/><Relationship Id="rId5" Type="http://schemas.openxmlformats.org/officeDocument/2006/relationships/image" Target="../media/image8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72.png"/><Relationship Id="rId4" Type="http://schemas.openxmlformats.org/officeDocument/2006/relationships/image" Target="../media/image63.png"/><Relationship Id="rId5"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7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6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6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54.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2.pn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6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6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1.jpg"/><Relationship Id="rId4" Type="http://schemas.openxmlformats.org/officeDocument/2006/relationships/image" Target="../media/image7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7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7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75.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4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google.com/url?sa=i&amp;rct=j&amp;q=obtain&amp;source=images&amp;cd=&amp;cad=rja&amp;docid=b6U3PvZFeQDW3M&amp;tbnid=dS8KBxgBGuZ8zM:&amp;ved=0CAUQjRw&amp;url=http://www.wheelie-bin-cover.com/contacts/&amp;ei=VVscUamhCOzcigKS-IGwAg&amp;bvm=bv.42452523,d.cGE&amp;psig=AFQjCNHDL-SVHcikxnouuzlMpGvm3f2sUg&amp;ust=1360899275274256" TargetMode="External"/><Relationship Id="rId4" Type="http://schemas.openxmlformats.org/officeDocument/2006/relationships/image" Target="../media/image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7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3.xml"/><Relationship Id="rId3" Type="http://schemas.openxmlformats.org/officeDocument/2006/relationships/hyperlink" Target="https://www.hrobbins.com/" TargetMode="External"/><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www.google.com/url?sa=i&amp;rct=j&amp;q=prison+escape&amp;source=images&amp;cd=&amp;cad=rja&amp;docid=e8z9qR3kziNUoM&amp;tbnid=yZdotF_HwPE_FM:&amp;ved=0CAUQjRw&amp;url=http://gizmodo.com/5795458/a-brief-history-of-strange-prison-escape-tools&amp;ei=LzUcUdXIKczoiALVxoHAAg&amp;bvm=bv.42452523,d.cGE&amp;psig=AFQjCNE7YPoSwQTNoN2J4XR7qN3z36X6Pw&amp;ust=1360889512136667" TargetMode="Externa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9"/>
          <p:cNvSpPr txBox="1"/>
          <p:nvPr>
            <p:ph type="ctrTitle"/>
          </p:nvPr>
        </p:nvSpPr>
        <p:spPr>
          <a:xfrm>
            <a:off x="685800" y="841772"/>
            <a:ext cx="7772400" cy="1790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t/>
            </a:r>
            <a:endParaRPr/>
          </a:p>
        </p:txBody>
      </p:sp>
      <p:sp>
        <p:nvSpPr>
          <p:cNvPr id="168" name="Google Shape;168;p29"/>
          <p:cNvSpPr txBox="1"/>
          <p:nvPr>
            <p:ph idx="1" type="subTitle"/>
          </p:nvPr>
        </p:nvSpPr>
        <p:spPr>
          <a:xfrm>
            <a:off x="1143000" y="2701528"/>
            <a:ext cx="6858000" cy="1241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pic>
        <p:nvPicPr>
          <p:cNvPr id="169" name="Google Shape;169;p29"/>
          <p:cNvPicPr preferRelativeResize="0"/>
          <p:nvPr/>
        </p:nvPicPr>
        <p:blipFill>
          <a:blip r:embed="rId3">
            <a:alphaModFix/>
          </a:blip>
          <a:stretch>
            <a:fillRect/>
          </a:stretch>
        </p:blipFill>
        <p:spPr>
          <a:xfrm>
            <a:off x="0" y="0"/>
            <a:ext cx="9144000" cy="5143499"/>
          </a:xfrm>
          <a:prstGeom prst="rect">
            <a:avLst/>
          </a:prstGeom>
          <a:noFill/>
          <a:ln>
            <a:noFill/>
          </a:ln>
        </p:spPr>
      </p:pic>
      <p:sp>
        <p:nvSpPr>
          <p:cNvPr id="170" name="Google Shape;170;p29"/>
          <p:cNvSpPr txBox="1"/>
          <p:nvPr>
            <p:ph type="ctrTitle"/>
          </p:nvPr>
        </p:nvSpPr>
        <p:spPr>
          <a:xfrm>
            <a:off x="194675" y="779700"/>
            <a:ext cx="4771800" cy="574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000">
                <a:solidFill>
                  <a:schemeClr val="lt1"/>
                </a:solidFill>
              </a:rPr>
              <a:t>Behavior is Communication</a:t>
            </a:r>
            <a:endParaRPr sz="4600">
              <a:solidFill>
                <a:schemeClr val="lt1"/>
              </a:solidFill>
            </a:endParaRPr>
          </a:p>
        </p:txBody>
      </p:sp>
      <p:pic>
        <p:nvPicPr>
          <p:cNvPr id="171" name="Google Shape;171;p29"/>
          <p:cNvPicPr preferRelativeResize="0"/>
          <p:nvPr/>
        </p:nvPicPr>
        <p:blipFill>
          <a:blip r:embed="rId4">
            <a:alphaModFix/>
          </a:blip>
          <a:stretch>
            <a:fillRect/>
          </a:stretch>
        </p:blipFill>
        <p:spPr>
          <a:xfrm>
            <a:off x="6849175" y="0"/>
            <a:ext cx="2294832" cy="574143"/>
          </a:xfrm>
          <a:prstGeom prst="rect">
            <a:avLst/>
          </a:prstGeom>
          <a:noFill/>
          <a:ln>
            <a:noFill/>
          </a:ln>
        </p:spPr>
      </p:pic>
      <p:sp>
        <p:nvSpPr>
          <p:cNvPr id="172" name="Google Shape;172;p29"/>
          <p:cNvSpPr txBox="1"/>
          <p:nvPr>
            <p:ph type="ctrTitle"/>
          </p:nvPr>
        </p:nvSpPr>
        <p:spPr>
          <a:xfrm>
            <a:off x="5466925" y="1672500"/>
            <a:ext cx="3626100" cy="779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i="1" lang="en-US" sz="2900">
                <a:solidFill>
                  <a:schemeClr val="lt1"/>
                </a:solidFill>
              </a:rPr>
              <a:t>What is it telling you?</a:t>
            </a:r>
            <a:endParaRPr i="1" sz="45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8"/>
          <p:cNvSpPr txBox="1"/>
          <p:nvPr>
            <p:ph type="title"/>
          </p:nvPr>
        </p:nvSpPr>
        <p:spPr>
          <a:xfrm>
            <a:off x="457200" y="205978"/>
            <a:ext cx="8229600" cy="651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latin typeface="Calibri"/>
                <a:ea typeface="Calibri"/>
                <a:cs typeface="Calibri"/>
                <a:sym typeface="Calibri"/>
              </a:rPr>
              <a:t>Obtain/ Escape</a:t>
            </a:r>
            <a:endParaRPr/>
          </a:p>
        </p:txBody>
      </p:sp>
      <p:sp>
        <p:nvSpPr>
          <p:cNvPr id="237" name="Google Shape;237;p38"/>
          <p:cNvSpPr txBox="1"/>
          <p:nvPr/>
        </p:nvSpPr>
        <p:spPr>
          <a:xfrm>
            <a:off x="392545" y="2297196"/>
            <a:ext cx="28623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FFFFFF"/>
                </a:solidFill>
                <a:latin typeface="Baumans"/>
                <a:ea typeface="Baumans"/>
                <a:cs typeface="Baumans"/>
                <a:sym typeface="Baumans"/>
              </a:rPr>
              <a:t>Items</a:t>
            </a:r>
            <a:endParaRPr>
              <a:solidFill>
                <a:srgbClr val="FFFFFF"/>
              </a:solidFill>
            </a:endParaRPr>
          </a:p>
        </p:txBody>
      </p:sp>
      <p:sp>
        <p:nvSpPr>
          <p:cNvPr id="238" name="Google Shape;238;p38"/>
          <p:cNvSpPr txBox="1"/>
          <p:nvPr/>
        </p:nvSpPr>
        <p:spPr>
          <a:xfrm>
            <a:off x="6071160" y="2297210"/>
            <a:ext cx="28623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FFFFFF"/>
                </a:solidFill>
                <a:latin typeface="Baumans"/>
                <a:ea typeface="Baumans"/>
                <a:cs typeface="Baumans"/>
                <a:sym typeface="Baumans"/>
              </a:rPr>
              <a:t>Tasks</a:t>
            </a:r>
            <a:endParaRPr>
              <a:solidFill>
                <a:srgbClr val="FFFFFF"/>
              </a:solidFill>
            </a:endParaRPr>
          </a:p>
        </p:txBody>
      </p:sp>
      <p:sp>
        <p:nvSpPr>
          <p:cNvPr id="239" name="Google Shape;239;p38"/>
          <p:cNvSpPr txBox="1"/>
          <p:nvPr/>
        </p:nvSpPr>
        <p:spPr>
          <a:xfrm>
            <a:off x="3231825" y="4383628"/>
            <a:ext cx="28623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FFFFFF"/>
                </a:solidFill>
                <a:latin typeface="Baumans"/>
                <a:ea typeface="Baumans"/>
                <a:cs typeface="Baumans"/>
                <a:sym typeface="Baumans"/>
              </a:rPr>
              <a:t>“Places”</a:t>
            </a:r>
            <a:endParaRPr>
              <a:solidFill>
                <a:srgbClr val="FFFFFF"/>
              </a:solidFill>
            </a:endParaRPr>
          </a:p>
        </p:txBody>
      </p:sp>
      <p:pic>
        <p:nvPicPr>
          <p:cNvPr id="240" name="Google Shape;240;p38"/>
          <p:cNvPicPr preferRelativeResize="0"/>
          <p:nvPr/>
        </p:nvPicPr>
        <p:blipFill>
          <a:blip r:embed="rId3">
            <a:alphaModFix/>
          </a:blip>
          <a:stretch>
            <a:fillRect/>
          </a:stretch>
        </p:blipFill>
        <p:spPr>
          <a:xfrm>
            <a:off x="5582500" y="389000"/>
            <a:ext cx="2862300" cy="1908300"/>
          </a:xfrm>
          <a:prstGeom prst="ellipse">
            <a:avLst/>
          </a:prstGeom>
          <a:noFill/>
          <a:ln>
            <a:noFill/>
          </a:ln>
        </p:spPr>
      </p:pic>
      <p:pic>
        <p:nvPicPr>
          <p:cNvPr id="241" name="Google Shape;241;p38"/>
          <p:cNvPicPr preferRelativeResize="0"/>
          <p:nvPr/>
        </p:nvPicPr>
        <p:blipFill>
          <a:blip r:embed="rId4">
            <a:alphaModFix/>
          </a:blip>
          <a:stretch>
            <a:fillRect/>
          </a:stretch>
        </p:blipFill>
        <p:spPr>
          <a:xfrm>
            <a:off x="649000" y="432803"/>
            <a:ext cx="2807700" cy="1864500"/>
          </a:xfrm>
          <a:prstGeom prst="ellipse">
            <a:avLst/>
          </a:prstGeom>
          <a:noFill/>
          <a:ln>
            <a:noFill/>
          </a:ln>
        </p:spPr>
      </p:pic>
      <p:pic>
        <p:nvPicPr>
          <p:cNvPr id="242" name="Google Shape;242;p38"/>
          <p:cNvPicPr preferRelativeResize="0"/>
          <p:nvPr/>
        </p:nvPicPr>
        <p:blipFill rotWithShape="1">
          <a:blip r:embed="rId5">
            <a:alphaModFix/>
          </a:blip>
          <a:srcRect b="49229" l="36341" r="35917" t="10941"/>
          <a:stretch/>
        </p:blipFill>
        <p:spPr>
          <a:xfrm>
            <a:off x="3418201" y="2495363"/>
            <a:ext cx="2307600" cy="1690200"/>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9"/>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latin typeface="Calibri"/>
                <a:ea typeface="Calibri"/>
                <a:cs typeface="Calibri"/>
                <a:sym typeface="Calibri"/>
              </a:rPr>
              <a:t>Obtain/ Escape</a:t>
            </a:r>
            <a:endParaRPr/>
          </a:p>
        </p:txBody>
      </p:sp>
      <p:sp>
        <p:nvSpPr>
          <p:cNvPr id="248" name="Google Shape;248;p39"/>
          <p:cNvSpPr txBox="1"/>
          <p:nvPr/>
        </p:nvSpPr>
        <p:spPr>
          <a:xfrm rot="-1404829">
            <a:off x="883259" y="3190339"/>
            <a:ext cx="2013493" cy="9842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FF"/>
                </a:solidFill>
                <a:latin typeface="Tahoma"/>
                <a:ea typeface="Tahoma"/>
                <a:cs typeface="Tahoma"/>
                <a:sym typeface="Tahoma"/>
              </a:rPr>
              <a:t>Peer Attention</a:t>
            </a:r>
            <a:endParaRPr>
              <a:solidFill>
                <a:srgbClr val="FFFFFF"/>
              </a:solidFill>
            </a:endParaRPr>
          </a:p>
        </p:txBody>
      </p:sp>
      <p:sp>
        <p:nvSpPr>
          <p:cNvPr id="249" name="Google Shape;249;p39"/>
          <p:cNvSpPr txBox="1"/>
          <p:nvPr/>
        </p:nvSpPr>
        <p:spPr>
          <a:xfrm rot="1404829">
            <a:off x="6170996" y="3304639"/>
            <a:ext cx="2013493" cy="9842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FFFF"/>
                </a:solidFill>
                <a:latin typeface="Tahoma"/>
                <a:ea typeface="Tahoma"/>
                <a:cs typeface="Tahoma"/>
                <a:sym typeface="Tahoma"/>
              </a:rPr>
              <a:t>Adult Attention</a:t>
            </a:r>
            <a:endParaRPr>
              <a:solidFill>
                <a:srgbClr val="FFFFFF"/>
              </a:solidFill>
            </a:endParaRPr>
          </a:p>
        </p:txBody>
      </p:sp>
      <p:sp>
        <p:nvSpPr>
          <p:cNvPr id="250" name="Google Shape;250;p39"/>
          <p:cNvSpPr txBox="1"/>
          <p:nvPr/>
        </p:nvSpPr>
        <p:spPr>
          <a:xfrm>
            <a:off x="5562600" y="1697831"/>
            <a:ext cx="18477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Tahoma"/>
                <a:ea typeface="Tahoma"/>
                <a:cs typeface="Tahoma"/>
                <a:sym typeface="Tahoma"/>
              </a:rPr>
              <a:t>…or DON’T</a:t>
            </a:r>
            <a:endParaRPr/>
          </a:p>
        </p:txBody>
      </p:sp>
      <p:pic>
        <p:nvPicPr>
          <p:cNvPr id="251" name="Google Shape;251;p39"/>
          <p:cNvPicPr preferRelativeResize="0"/>
          <p:nvPr/>
        </p:nvPicPr>
        <p:blipFill rotWithShape="1">
          <a:blip r:embed="rId3">
            <a:alphaModFix/>
          </a:blip>
          <a:srcRect b="16531" l="18883" r="48401" t="14503"/>
          <a:stretch/>
        </p:blipFill>
        <p:spPr>
          <a:xfrm>
            <a:off x="3153100" y="632400"/>
            <a:ext cx="2837798" cy="3364975"/>
          </a:xfrm>
          <a:prstGeom prst="rect">
            <a:avLst/>
          </a:prstGeom>
          <a:noFill/>
          <a:ln>
            <a:noFill/>
          </a:ln>
        </p:spPr>
      </p:pic>
      <p:sp>
        <p:nvSpPr>
          <p:cNvPr id="252" name="Google Shape;252;p39"/>
          <p:cNvSpPr/>
          <p:nvPr/>
        </p:nvSpPr>
        <p:spPr>
          <a:xfrm rot="-838211">
            <a:off x="5307890" y="2094578"/>
            <a:ext cx="1199170" cy="954330"/>
          </a:xfrm>
          <a:prstGeom prst="ellipse">
            <a:avLst/>
          </a:prstGeom>
          <a:solidFill>
            <a:srgbClr val="00B0F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t>ME!</a:t>
            </a:r>
            <a:endParaRPr b="1" sz="2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0"/>
          <p:cNvSpPr txBox="1"/>
          <p:nvPr>
            <p:ph type="title"/>
          </p:nvPr>
        </p:nvSpPr>
        <p:spPr>
          <a:xfrm>
            <a:off x="457200" y="114300"/>
            <a:ext cx="8229600" cy="537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3600">
                <a:latin typeface="Calibri"/>
                <a:ea typeface="Calibri"/>
                <a:cs typeface="Calibri"/>
                <a:sym typeface="Calibri"/>
              </a:rPr>
              <a:t>Obtain/ Escape</a:t>
            </a:r>
            <a:endParaRPr/>
          </a:p>
        </p:txBody>
      </p:sp>
      <p:pic>
        <p:nvPicPr>
          <p:cNvPr id="258" name="Google Shape;258;p40"/>
          <p:cNvPicPr preferRelativeResize="0"/>
          <p:nvPr/>
        </p:nvPicPr>
        <p:blipFill>
          <a:blip r:embed="rId3">
            <a:alphaModFix/>
          </a:blip>
          <a:stretch>
            <a:fillRect/>
          </a:stretch>
        </p:blipFill>
        <p:spPr>
          <a:xfrm>
            <a:off x="0" y="-1"/>
            <a:ext cx="9144000" cy="5143500"/>
          </a:xfrm>
          <a:prstGeom prst="rect">
            <a:avLst/>
          </a:prstGeom>
          <a:noFill/>
          <a:ln>
            <a:noFill/>
          </a:ln>
        </p:spPr>
      </p:pic>
      <p:sp>
        <p:nvSpPr>
          <p:cNvPr id="259" name="Google Shape;259;p40"/>
          <p:cNvSpPr txBox="1"/>
          <p:nvPr/>
        </p:nvSpPr>
        <p:spPr>
          <a:xfrm>
            <a:off x="2850863" y="4221794"/>
            <a:ext cx="60198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7030A0"/>
                </a:solidFill>
                <a:latin typeface="Ribeye"/>
                <a:ea typeface="Ribeye"/>
                <a:cs typeface="Ribeye"/>
                <a:sym typeface="Ribeye"/>
              </a:rPr>
              <a:t>Sensory Stimulation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1"/>
          <p:cNvSpPr/>
          <p:nvPr>
            <p:ph type="title"/>
          </p:nvPr>
        </p:nvSpPr>
        <p:spPr>
          <a:xfrm>
            <a:off x="0" y="8335"/>
            <a:ext cx="9144000" cy="677400"/>
          </a:xfrm>
          <a:prstGeom prst="rightArrow">
            <a:avLst>
              <a:gd fmla="val 50000" name="adj1"/>
              <a:gd fmla="val 50053" name="adj2"/>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240"/>
              <a:t>Functions of Behavior</a:t>
            </a:r>
            <a:endParaRPr/>
          </a:p>
        </p:txBody>
      </p:sp>
      <p:sp>
        <p:nvSpPr>
          <p:cNvPr id="265" name="Google Shape;265;p41"/>
          <p:cNvSpPr txBox="1"/>
          <p:nvPr/>
        </p:nvSpPr>
        <p:spPr>
          <a:xfrm>
            <a:off x="457200" y="1067991"/>
            <a:ext cx="8229600" cy="3394500"/>
          </a:xfrm>
          <a:prstGeom prst="rect">
            <a:avLst/>
          </a:prstGeom>
          <a:noFill/>
          <a:ln>
            <a:noFill/>
          </a:ln>
        </p:spPr>
        <p:txBody>
          <a:bodyPr anchorCtr="0" anchor="t" bIns="45700" lIns="91425" spcFirstLastPara="1" rIns="91425" wrap="square" tIns="45700">
            <a:noAutofit/>
          </a:bodyPr>
          <a:lstStyle/>
          <a:p>
            <a:pPr indent="-304800" lvl="2" marL="1371600" marR="0" rtl="0" algn="l">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nvGrpSpPr>
          <p:cNvPr id="266" name="Google Shape;266;p41"/>
          <p:cNvGrpSpPr/>
          <p:nvPr/>
        </p:nvGrpSpPr>
        <p:grpSpPr>
          <a:xfrm>
            <a:off x="7843" y="1067991"/>
            <a:ext cx="9088181" cy="3371850"/>
            <a:chOff x="-82" y="1008"/>
            <a:chExt cx="5570" cy="2688"/>
          </a:xfrm>
        </p:grpSpPr>
        <p:sp>
          <p:nvSpPr>
            <p:cNvPr id="267" name="Google Shape;267;p41"/>
            <p:cNvSpPr/>
            <p:nvPr/>
          </p:nvSpPr>
          <p:spPr>
            <a:xfrm>
              <a:off x="2112" y="1008"/>
              <a:ext cx="1392" cy="432"/>
            </a:xfrm>
            <a:prstGeom prst="bevel">
              <a:avLst>
                <a:gd fmla="val 12500" name="adj"/>
              </a:avLst>
            </a:prstGeom>
            <a:solidFill>
              <a:srgbClr val="000099"/>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rgbClr val="FFFFFF"/>
                  </a:solidFill>
                  <a:latin typeface="Arial Black"/>
                  <a:ea typeface="Arial Black"/>
                  <a:cs typeface="Arial Black"/>
                  <a:sym typeface="Arial Black"/>
                </a:rPr>
                <a:t>Obtain</a:t>
              </a:r>
              <a:endParaRPr/>
            </a:p>
          </p:txBody>
        </p:sp>
        <p:sp>
          <p:nvSpPr>
            <p:cNvPr id="268" name="Google Shape;268;p41"/>
            <p:cNvSpPr/>
            <p:nvPr/>
          </p:nvSpPr>
          <p:spPr>
            <a:xfrm>
              <a:off x="-82" y="2046"/>
              <a:ext cx="1681" cy="381"/>
            </a:xfrm>
            <a:prstGeom prst="bevel">
              <a:avLst>
                <a:gd fmla="val 12500" name="adj"/>
              </a:avLst>
            </a:prstGeom>
            <a:solidFill>
              <a:srgbClr val="000099"/>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rgbClr val="FFFFFF"/>
                  </a:solidFill>
                  <a:latin typeface="Arial Black"/>
                  <a:ea typeface="Arial Black"/>
                  <a:cs typeface="Arial Black"/>
                  <a:sym typeface="Arial Black"/>
                </a:rPr>
                <a:t>Attention</a:t>
              </a:r>
              <a:endParaRPr/>
            </a:p>
          </p:txBody>
        </p:sp>
        <p:sp>
          <p:nvSpPr>
            <p:cNvPr id="269" name="Google Shape;269;p41"/>
            <p:cNvSpPr/>
            <p:nvPr/>
          </p:nvSpPr>
          <p:spPr>
            <a:xfrm>
              <a:off x="1709" y="2004"/>
              <a:ext cx="2175" cy="584"/>
            </a:xfrm>
            <a:prstGeom prst="bevel">
              <a:avLst>
                <a:gd fmla="val 12500" name="adj"/>
              </a:avLst>
            </a:prstGeom>
            <a:solidFill>
              <a:srgbClr val="000099"/>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400">
                  <a:solidFill>
                    <a:srgbClr val="FFFFFF"/>
                  </a:solidFill>
                  <a:latin typeface="Arial Black"/>
                  <a:ea typeface="Arial Black"/>
                  <a:cs typeface="Arial Black"/>
                  <a:sym typeface="Arial Black"/>
                </a:rPr>
                <a:t>    TANGIBLE</a:t>
              </a:r>
              <a:endParaRPr/>
            </a:p>
            <a:p>
              <a:pPr indent="0" lvl="0" marL="0" marR="0" rtl="0" algn="ctr">
                <a:spcBef>
                  <a:spcPts val="0"/>
                </a:spcBef>
                <a:spcAft>
                  <a:spcPts val="0"/>
                </a:spcAft>
                <a:buNone/>
              </a:pPr>
              <a:r>
                <a:rPr lang="en-US" sz="1600">
                  <a:solidFill>
                    <a:srgbClr val="FFFFFF"/>
                  </a:solidFill>
                  <a:latin typeface="Arial Black"/>
                  <a:ea typeface="Arial Black"/>
                  <a:cs typeface="Arial Black"/>
                  <a:sym typeface="Arial Black"/>
                </a:rPr>
                <a:t>(items, tasks,  places)</a:t>
              </a:r>
              <a:endParaRPr/>
            </a:p>
          </p:txBody>
        </p:sp>
        <p:sp>
          <p:nvSpPr>
            <p:cNvPr id="270" name="Google Shape;270;p41"/>
            <p:cNvSpPr/>
            <p:nvPr/>
          </p:nvSpPr>
          <p:spPr>
            <a:xfrm>
              <a:off x="4000" y="2082"/>
              <a:ext cx="1488" cy="384"/>
            </a:xfrm>
            <a:prstGeom prst="bevel">
              <a:avLst>
                <a:gd fmla="val 12500" name="adj"/>
              </a:avLst>
            </a:prstGeom>
            <a:solidFill>
              <a:srgbClr val="000099"/>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Arial Black"/>
                  <a:ea typeface="Arial Black"/>
                  <a:cs typeface="Arial Black"/>
                  <a:sym typeface="Arial Black"/>
                </a:rPr>
                <a:t>Sensory</a:t>
              </a:r>
              <a:endParaRPr/>
            </a:p>
          </p:txBody>
        </p:sp>
        <p:sp>
          <p:nvSpPr>
            <p:cNvPr id="271" name="Google Shape;271;p41"/>
            <p:cNvSpPr/>
            <p:nvPr/>
          </p:nvSpPr>
          <p:spPr>
            <a:xfrm>
              <a:off x="2064" y="3216"/>
              <a:ext cx="1392" cy="480"/>
            </a:xfrm>
            <a:prstGeom prst="bevel">
              <a:avLst>
                <a:gd fmla="val 12500" name="adj"/>
              </a:avLst>
            </a:prstGeom>
            <a:solidFill>
              <a:srgbClr val="000099"/>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Arial Black"/>
                  <a:ea typeface="Arial Black"/>
                  <a:cs typeface="Arial Black"/>
                  <a:sym typeface="Arial Black"/>
                </a:rPr>
                <a:t>  Escape</a:t>
              </a:r>
              <a:endParaRPr/>
            </a:p>
          </p:txBody>
        </p:sp>
      </p:grpSp>
      <p:sp>
        <p:nvSpPr>
          <p:cNvPr id="272" name="Google Shape;272;p41"/>
          <p:cNvSpPr/>
          <p:nvPr/>
        </p:nvSpPr>
        <p:spPr>
          <a:xfrm rot="2335628">
            <a:off x="5964443" y="1303809"/>
            <a:ext cx="1255229" cy="79519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41"/>
          <p:cNvSpPr/>
          <p:nvPr/>
        </p:nvSpPr>
        <p:spPr>
          <a:xfrm rot="-2212675">
            <a:off x="5867686" y="3167823"/>
            <a:ext cx="1285260" cy="82242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41"/>
          <p:cNvSpPr/>
          <p:nvPr/>
        </p:nvSpPr>
        <p:spPr>
          <a:xfrm rot="-8531031">
            <a:off x="1993921" y="3119549"/>
            <a:ext cx="1460539" cy="812031"/>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p41"/>
          <p:cNvSpPr/>
          <p:nvPr/>
        </p:nvSpPr>
        <p:spPr>
          <a:xfrm rot="8894743">
            <a:off x="1923456" y="1316024"/>
            <a:ext cx="1472987" cy="850554"/>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41"/>
          <p:cNvSpPr/>
          <p:nvPr/>
        </p:nvSpPr>
        <p:spPr>
          <a:xfrm>
            <a:off x="4419600" y="1696641"/>
            <a:ext cx="533400" cy="571500"/>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41"/>
          <p:cNvSpPr/>
          <p:nvPr/>
        </p:nvSpPr>
        <p:spPr>
          <a:xfrm rot="10800000">
            <a:off x="4419600" y="3182541"/>
            <a:ext cx="533400" cy="571500"/>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41"/>
          <p:cNvSpPr txBox="1"/>
          <p:nvPr/>
        </p:nvSpPr>
        <p:spPr>
          <a:xfrm>
            <a:off x="490950" y="333694"/>
            <a:ext cx="4081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chemeClr val="lt1"/>
                </a:solidFill>
                <a:latin typeface="Calibri"/>
                <a:ea typeface="Calibri"/>
                <a:cs typeface="Calibri"/>
                <a:sym typeface="Calibri"/>
              </a:rPr>
              <a:t>Function/ purpose of behavior</a:t>
            </a:r>
            <a:endParaRPr b="1" sz="22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descr="http://www.interactivenw.com/wp-content/uploads/2014/08/HiRes-smartphone-ringing-290x300.jpg" id="283" name="Google Shape;283;p42"/>
          <p:cNvPicPr preferRelativeResize="0"/>
          <p:nvPr/>
        </p:nvPicPr>
        <p:blipFill rotWithShape="1">
          <a:blip r:embed="rId3">
            <a:alphaModFix/>
          </a:blip>
          <a:srcRect b="0" l="0" r="0" t="0"/>
          <a:stretch/>
        </p:blipFill>
        <p:spPr>
          <a:xfrm>
            <a:off x="612775" y="354384"/>
            <a:ext cx="1602043" cy="1657286"/>
          </a:xfrm>
          <a:prstGeom prst="rect">
            <a:avLst/>
          </a:prstGeom>
          <a:noFill/>
          <a:ln>
            <a:noFill/>
          </a:ln>
        </p:spPr>
      </p:pic>
      <p:sp>
        <p:nvSpPr>
          <p:cNvPr descr="data:image/jpeg;base64,/9j/4AAQSkZJRgABAQAAAQABAAD/2wCEAAkGBxQSEhQUEhQUFBQVGBYXFhgWGBQYHBcVGxcXGBkXGBUYHCggGB0lHBcXITUiJSorLi8uGB8zODMsNygtLi4BCgoKDg0OGhAQGzckICQsLCwsLCwsLCwsLCwsLCwsLCwsLCwwLCwsLCwsLCwsLCwsLCwsLCwsLCwsLCwsLCwsLP/AABEIARMAtwMBIgACEQEDEQH/xAAcAAACAgMBAQAAAAAAAAAAAAAABQQGAQMHAgj/xABCEAACAQIEAwQFCQcEAgMBAAABAhEAAwQSITEFQVEGEyJhFTJxgZEUUpOhscHR0vAWI0JikqLhM2NyggeyU7PxQ//EABkBAQADAQEAAAAAAAAAAAAAAAACAwQBBf/EACkRAAIBAwMCBgMBAQAAAAAAAAABAgMRIRIxURNBBBQiYXGhMjPRQiP/2gAMAwEAAhEDEQA/AOOvwe93Vu6EYpdLhCvinIwVpA1GpA1rSvD7pKju3liqrKkSzGFEnqadW8FlELdvKBsA8c52A661lsITE3bxggiX2I2O3KgG3EOy2HsLdYi7cW3a7xWW7bAZhcW06aI0anNM7Moida9P2Ps23RXW8wa3cJIdFi5aRndQChnYDoJBBadEY4YoGXPcjpmEaxOkeQ+Ar18hH/yXdNPW5REbdNKAXcKSw+IAu50tEmAGWdT4Va4QAo6tGkHSn/a3hWEs2xkBt3CAUC3HcMOZZbqIwUjVXWQYIilnoe31f4j8K9XOFq0ZnuGAAJIMAbASNAOlAV+in3oe31f4r+FHoe31f4r+FAIaKfeh7fV/iv4Ueh7fV/iv4UAhrofFuxZt4A3MtoFLVu5nDPnLnW4GkQVgiB5VWvQ9vq/xH4U0vYq89s22xOIa2RlKl9Co5RG2lAU2in3oe31f4r+FHoe31f4r+FAIaKfeh7fV/iv4Ueh7fV/iv4UAhop96Ht9X+K/hR6Ht9X+K/hQCGr6OyNjNbjvWzITkDQ9wTYHeCU8IHeuYGYfu994Qeh7fV/iv4Ueh7fV/wC38KAnXOztl7b9w5Z7feg5jAbIyyw02g+zxKSRqKsvAOxeDu4e09xlV2RCQWaZKKxP+oOZPKqZ6Ht9X+K/hUm3hioAW9fAGwDkAewCgJ3bbs7h8Ms2WAKsANSe8BUExLH1fLry5lLb+ADxnuXXjbM0x7JFFAbO8o7youejvKAsHBOz+Ixi3nw6Z1sKGuagaEMQFn1jCnQeXWlIu11Hs/ZxeAw/C+4w9+4L104rFm3bdotuBbS20A6i0xaOqjrSLC9lrdvj64G6maw1xyqyQDaa09xAMpBgQB/0NAUvvKO8q68ATAY58RhLeDFvJYvPYxHeO10tbiGuDRTmmcoEDb2RbPyPD8MwWKuYUYi/fbErDu6oVS5GZwvrFRlAAgeIkzAoCqd5R3lXx+ymHxWK4e1pTh8Pi8McTeRWLd2LYm4EZtdZUeWp8qj9nrmC4peOETBJhTcVzh7yO5dWVSy97mMXAQNfq6gCl95U3hXD7mJZ1tAEpbe60sF8CRmIJ3Oo0qfxHh1t+GYTFWLcXFuPhsUoJJa9Aa02p0JXTTcsKsh7OYQY65gzbV/kvDrj3WzPLYwKjF9DpAYaDTU0Bz/vKO8q3ZMHheG4HE3MKMRfvnELDu62yEuRmdVPiIGUACB4iTOlTm7K4bE4vBPbVsPhsThPld62rFu7CTnVHbWDKjy1PsAofeUd5V27N3uHY+5et/IBhyli/dslL105sq7XQTqwkNI6EVzxr0KT5T9VAWngvZfE4q215O6t2VOU3r9wWrebmAxBJjyEV5492bxGEVHuhGtXNEu2XFy2T83OIg6HQgbHoaZ/+VLndvgsMmlmzg7LIvLM5fO/mTlGvt61WsHxe+uGv4e2M1i4UuXRkLBWUjK+aP3ZJUCeeXyoCP3lTcBw+5eS+9sArh7Zu3ZIEINyBzPlVz4Lwq264cWOEvibLLb77E3zctEs3+o1olgqoo2Ima1YXhy4W52hw9skpawrquYycphgCecZonyoCo4/h1yylm5cAC4hO8twQZSYkjlryqF3ldBPA/lx4FhySqthXZyNwitmbL5mIHtnXapmF7JfKmuWG4S+CQq/cYnO7MrqCU74EkOGjXpsDzoDmXeUd5VuwNvB4fheGxd/C/KL9y9iLYQ3GRGysYZyJkKFgADUtrtVH7ygJXeUVFz0UBD+UDqKkcPvWTdti+xFnOve5RJ7uRmgdYkUmooC7dr+2lzFYy9dtXr1uySBaRXdAttQFXwqYBMT76sOC7eYU4jhOKvNc77C23tYo5JLqEdbThp8RljP/I9K5RRQF17BdorODxT3bxbI1i/bGUZjmcDLp00rRxLjtp+HYDDKT3mGOJNyRp+8dWXKeegqo0UB03Cdv7NhuFMga4MLh3sYlCMuZXgMEM66a+4UcL4zwzhrvicHfv4i9kdcPae13YtM4y5rtwnx5QT6oH31zKigOq/+H+I21+WLfBfDW7dvFueSXMPcDp722jnlik3ZftelvF4vE4otmxFjEp4Rm/e3SpA/4iCJ8hVb/afFfJPkffEYaZ7sBBJzFtWAzEZjMExSegLlxrtBZu4DAYdCe8w5xJuSIH7x1Zcp56A1ZuA9rA9/hiYWzcxLWMI+HxFoCC6H1+7JOsAT5xHOuT1KwGJu2HS/ZZ7bI3huLIho2DdYO3Q0B1zsIvDrb4xsK+KusuDxBZ7yLbWxby6hiPWdiAOQ0auUi+Oop1xjttxLF2Tbu3XNphLhbdtA4U6s7W0GYAxM6bVVaA6RZ7RYDHYaxZ4i92xfwy93bxFpe8FyyPVS6m8jqPMzqRUfjfaLCWcHcwPDmuOt9lbE4i6AjXMuqW0QeqgOuvU7zXP6KA6x2g7VcNxV61jbl7FFra2iMEqAKHtwQovE5FtkjWFJ1Pu08U7YYI4ji123cuMMfhsiTby5bxEFG12AAObz8q5bRQHSsL2+tWH4VctgucJYeziEIy5g5hgh56SQeoFeDjuE4fvLtq9iMWzKwsYe6jW1tswgG9czfvAvRYmPfXOKKAuOP7QWX4ZhMKpbvbN6+7yNMrk5Ybmdar/ygdRS6igGPygdRRS6igCiiigCiiigCiiigCiiigCuj8L4ZgxZwwuYUXGuYLFYq4/eXVYtYN5kVcrQoIt5WkHQiII15zFSlxV7SHuQFZB4m0RpzINdFOZpGxk9aAvmL4Rh1w/y1MIjscPhH+T5r5tK127ibb3ID94VAsKAM8A3OegpnxHhlrDYdraYNsSny61+5Zr02jdwll2t5rZVi4LFFLHTmCa5xg+I4m0yvbvXUZVyKVdgQkk5BB0WSTG017w3FMXbLG3iLyFyxYrdcZmb1iYOpMDXyrtmcudLbg1uxbu2rdxinyfilsMzFgEXGWUBicogbxExNJu23Z3CWbGJFpcr4W7btoyri5YElWF97q92WIGdTbgaHca1RBirwXILlwLDLlzNGViCyxMQSASOcVnGcSv3US3du3biW/UV3dlXl4VJgaaaUsxcg0VmsVw6FFFFAFFFFAFFFFAFFFFAe8/kPgKM/kPgK8UUB77z2fAUZ/IfAV4ooD33nkPgKM/s+AryBTXhnBmuEToKlGDk8EZSUdxfaVm2APuFNcDwZnOoHwFWTh/A1AGgjrr+jTWzwyPVzajfUD8frq9Uktyp1G9iv2ezijcfZ+FSBwFOh+qrLas5AM/vPSpNq2jDRgfh9lS0o5dlQPAl6fr4Vqfgqjl9n4Vbna3y1++sX7KAAmAD8K5ZHclKu8KA5fZUW/w7p934VZ+IYciMo89IqK9pwuZxpz2Me8U0o5dlWv4bLuoI91aHwnzSPYQPtirGoV/I9DS/H4TLrt1/GuOK7oKTEFwEbgfAV57zyHwFT8T0j/NRLlnmKqlTtsWqd9zX3ns+Ao7z2fAV5isVWTPefyHwFHeeQ+ArxRQHvvPIfAUV4ooArNYrNAFAFFW3sb2d7wi7cHgGwPOPuqdODk7EZS0o8dn+zpaHujTkKt9m0FOQaH2DQVNtAAnLBJP9I5mdq9HCKpHt19sjc+6K3RioqyMzbbuSXtLAIkge3WOkfdXo2M+oYQOWvTnUNbT3SMjeHbL5htiTrrTHD4dkufvGUrOi6bGAPZz+MVCSJIiXF8USTqY2iIqBjGySckDyiSeUDf3mn10LZGmwE6aT5e6lIx/fXctpYddWa4FQR5Cddt6qbJWIuAuBVPhKrE+Od42+2pGHxKt4eW0MsR13rbjXuYhgluRby65grZmOkEGQQI6c6V8Rw120f3ogNswAidvcK5qO2JF/CRbyncTBGkanb40gxmKu227t2EdSNxGgg8q33+PZIVlPsIEeRkj2fXUfF4wXQVOUsBnSefNgfOPsqyKurkGyHi1Kw/hXQzBOx20M8+nWixiCwEqXDcxAj9Cs5A/iAlifDGuY9TU/A2xbBG5/i8j5eWlc1KwsV3FWgCRy5TvS+4sa1bcRYV5K6gDy0PSqw90FtREmCOnnQIh37XMVGNM72h6VDv2uYqqcO6LIS7Mj0UVmqS0xRRRQGaKxWaAmcMwneOByG9dEwl9iotWwAD4QZ/hAggeWu++lV7s1w0nKo9ZvtNPeJY4WQLVmMyj948dNwPKvTpUtMUu5hnPU79h6cSlhQqAM0aknY+cn6pqG+Lz+JdFX1vEsiDzXofZVZsq7GZJDGFBJGZiRmOm4G/TSnnDcKy4g2zqXTwkgbT4uXs+FScUgpNlx4RZBAcDwx4R0Os/o0lx94G4RG2QAyBuTpM8tTUvFZsmQFkQjKGBAPnB9tJbmGVXLuZgaHmNTpAIEfVVJaWPin7zCrkAZiBHmZ1An30osdl3zy8OTHj+EgD40wS09uwiXSNz4l2U6tmMbSNx1OnlswvFGVCF8WWYnc7kA+2I99Zp2uWIcXMOUTwAZgANeg9lVvifGLV1b2HIbvUXNESGCwSFI1JgzETpzrHE+0d2GULkmIJ0Iqr4HKuJtXGMDOAxJksCYP21W6i7EmrCyzxN1KhgpSSRKggSfEdNfdXrB4clmFpiF10gHkds4kaTHOp97hBXENYMFjDoAVGaZkAnY+XlWcNhLtu4qFStwkFJjfzOo/RqUZyWxW1yacDwo2pMzAOb9dNPr9lAC6lmyydDH29Ks+N4R3aAux9WCUBj4azVTx4Qn14O0ERryOn2+dScs3FrIh4vHhBCsDJg5aRYhTJJG5n46064hg7ehJKlZERowEHQgTzpRfVSfDMGTqZ5n7oq2OdiJ6x1qFU89jUZDpUywM1t1M6DMP17vrpeKPB1bGi6sGvFSLgkVHrPNWZdF3QUUUVAkZqVwyxnuKOW5qLTzszYks3sFW0I6qiRXVlpg2P8ADsFYE6Bdo5msiyWPq5mMQDJBJO2kTofbodam8LwouEAroxaW18KquZwB1g6HlUm6+XvHUQRKiNgT0Huia9WTyYYxwR+B3EF4KNYBzN7OS7wv31ZuO4JrY+VKoPdxI12ncdI6+2o3ZDhqKoJALNqTrpVsvOyoQoWSIBPLTmB58vbWecsl8I4IeDxaXLIdRnRtREHKTurA15s8GRoMFTMiQRG0wOW1QE4c1vVWS2X3YeHN/wBVUj3nrUPtZxPurLxelgvhUELJ2zaQzdd9elVfBZ8lsxWHtOmUkkLEqIkxykxGx+FVnH8RwyHKltydYIdgsgxrH3Cq5wnHXXe33zs0qWGbSD8JMgjfWposBs5cnRCRO0jQT5VhnUyXxjdEY443ZkFghgZjzbTTyEDSfOlWLGZpOw5U3wzd2gUoAzdc2x1k9aiYoLPhB95B+yqW3udaInF+LNdxBvr4CAoXYxGgPn7f8VZ8HxW3iMO0qEvtrIEg3BGX4wN+sVUs9wMMsKQGA0XZgQ0yNZGkmtmDsXEICk+KPIA9Z5+6rITaZU0P8Vxq5atFmbMCIMaeIiCw5RqsLyKnrotxvA7k57i+tBkEzGhO8CdTVj4Lw9bhXvAGAGZQZlX1kk/qZqz38CjDKwzAfO192tXr1I5Y4NxFTmMmR74nmPjUjA4IG29xmURoobQkxPh8/L210vjHBrCIT3YCIM3hG0a7c6qmH4Dba33l0s2mY2wQAuYnIYBkGJ8tK0pqxXYRWfVe4BBKtIAMRHLkNp99JatXaPEqLfd28oVQoleZnVfLQfEEVVwKPJ1Hio7iDUiNa1XxVNRYLIvJqoooqgsM1bOy1uLc9T99VOrnwO0fk6lZkamOQ61r8GvW/gz+JfpHeCxzWsOyjTM4jQSJnU6Ty/UVLww73ONy4EH+bTcecD66TW7mZlSdIge3Vp26/b0qVhLndtABmVEak6kiR0y/rat0omaLLbwO2bRCNImSfb0plexBW6VZ1Gb1CY02ka6TUTCcTtvkRgdgA3UxI8XI76HpUriHC2YZWyuDvmHwg8orLLfJpRjE4VQSzNLcpn4+dU/tnw65dAyKWk7xtyn9dattzCt4RnnLuHJOn/LWtOJwilplw0aqknTymKimdaFGN4SyslxlZElfEY0gREDUSAOXPyrXxTDZQCwzA+3Ubx8RVtbE4e4hsPcDSMsHeTpMHnTIYOxaKKQHuZQRoNhAmPaZrFVpNyujRTmkrHPcfhUYhjm02IOjgcvIjT4mlt0aDSNhA8o+2rvxPu2uXgAg0kwBJIkQJ667dKr+JsqozA6gbRzrPJWwW21ZE+F4d3hYkaJbdz7hoPeTTbs5wtcsMujklBuWXQFiDsN9TUMcUuFWt2t3kGACSDuBPXSp2FnD28zsneeEEm4pyCNBA8tYn/M6aKJYH5xlnCZpksBsdydIjfedvI1X8f2vOq2rZ7zXKCRqSdPaRIqv8U7T2/EDmZ8xLDLEnWCXmSB0nc7dK/jrjs1u7bJBBBBEDK0iN9tRz0rTFS1WeEVtprBch8pvJFxbiIRDgjro0fygDSOZqv3L627LutxmYlVXSALaSAIJ5lm+FLm4/fcEXLtw7czMjz6a6+6ld26WidY2rUkVmHuEjU1haxFbbRgiu2OEe4sRXjEa1vvr8a0XtqqmsMsi9iNRRRWUuMiuh9jGBsFdZe3dQdM2XMs+8fXXPBXQv/G5DqULZTLBW2gspANavCP1P4KK6wvk0WXgkDRjoDvCmc3h5/8A7W9bsBXmCuUno/jKmBzESfead4zgl3KwyhSXaX5yAdBlGxEzHlSjE4dlYW2tNDlASxOmjeqRpzneDzr0W0zIk0F3G5WidjHtg6fVXQuA4z5TbAuIcy5TJ2bXcH9b1ym5dCyCJKkqxjTTaDHPXptV54d2lHya0tplR4ylSJJPlG5kaCRp7KoqxwXU5ZLNxDH2rQbYGdfM9BPOoOBui5khzn3gBNUIIDELuoJMxqDFUztJxh7iLnzESYAUeI6gNmWBljaROp9tY7L44sbaSQ5e2FYFtVNwZ1MjTTSNvqqnTgs1ZLjxPDGEvPbLGyQtzINyACHBbXL7t61cT40bwS4iG2yNqTBzJEEaDbr7tdKkcP7Qk3HS4cqkkDUQAes8vYaWXiMxgiNRp0+4VTItRXsZjGt3izE5bkEHUx/LB0PSnwwoe0HB2Ouv1EfhSrGAaqQrAnmAdfKpHCuMJlCeoRuWiCfdWOpT0sspz7MS8bvtZt57JUTpJ3UHePqH6mqVdYyxJPnJ3Pu3q1dqLWxjMpYsD0zAa+4kjXypRxH92LYR7bgouc200VzmlGYjxOJ3HURtWrw69BTP8riq9aKmDvz9uh++pmCxJFu4sTmEATqJmTG8aH3xTjE9m7ly3cvEKpGUBbaBVJ0DTrocssYETSvD96iMRAUcxpOv8J/ijnVqtJYIvB4x1kEgqx1C+tMydx7jJnzrUuHOn/Y+4c45bVPsXmuglwr5dSSVzBQQNBvpNecPiPCQqKzEes6jpvvI0meUcqsv7FaWDxwzhT4h1VIHmTpA8/u8684zBtaaJnTQrqPbmqzdnbsoArRELCqRGXUt4fnSfEd49laeOXBbaGtbzlkiJkTPvrtwVG8vvrViUhAeZrffUzrEn8ai4y7m+6qqmxOBFooorIaDNWPsbislxh7GHu3quCpfC8T3d1W5A6+yraE9NRMrqx1QaPofhPFrV+2geM0AmREtMSDz2qvdoeEPczpZBYpqFYrLdWVdxroeR0pDcxBUKAzAbjoVIBHxga+2pHEuJ4iVvrcGb/TBSAUGUE51jbnOwivT6dngydS6yIHxDW/BcUa+sCNDGgOnOoWLU22ZTKhgMqrvJOgJPIjmJnz1p5iMd8pKnEiHAg3Ns2mhYADYncT7K2YDFXbWW2yrftMCgbRvCd8rwSvPQ66DbSus4isvfuMS91nckuCoJ6DbkJk/CmGCwVy2guFSTIy5SSbYiZYDUa6Q3nT7hmLe264cFLQRi9u6UzECdQWG4InXyI0iag4HjV7C3r2Tu7gcxcWMyXILaqsabmDrIjrVT9ixe5u4ZjjcuAMQOZZomeuu58v81Ov45BCjSNGPOec6x9lLuMYDKqYiyzC4xm4iqV7sGSDzyKRI1MaRrrUfjWKS22iNbfQnxyRoJER1kzOxFUuNyy9hl2htOh0LMgHrFGWNYgyN5gaaSarL8TgQygrtMCR7Dy9te7PE+9Xu7jPA/wBMyCFH8QKkgwRrpOw05iHx6wqMMl3vAdiAcoWFICljO7MIgRHOa46UZK0jmruiw8LdL6hVzBToT6+shgCpjT2nkfZTWzwrBXHt2lbM0qGU51VGIg3Db2ZiRqW5CIgAVSOGcSuYWTbhi8RIYjSQDGk7nesjEXnz3Cy23DZ8xlXZvVKrlHnMNA0qteH03syWu52q5iVtWraLaR5JDCBI0nOAZB9k7GqZ2w7KPeRHtKgYSCmZVAO5EHQHbbqOW1Rw+MxVprbszwYPraFTBAJGkxyOvWrzxjhtzF2bbFvDlLAlHXMzBQOY0GnlXVGUGrjUmc5s8PloadiYldIGu5g/XUrhmCa5OUIADlliSBmB20OqjXl8acp2fty4tu10A7gMqrpoIzGSddJprgVRl9SMpygARO4lQOY1qcqltiCQiwvDXtsxBhjsRA2nZRoB6unt0FLcfa7x2YsxbnPL2eUyat2LtlBmnNBOWRzkxPztBVdxRCqSRqdZ21/X2VFTkGivY+1G221LL/SmmMu9eVKHaTUKssFlJHmiiis5cFZoooC/dlbwxFnLMXbcAT/Es7H9c6lWlEmSUMQW1mNZG8MDA8J+6qNwTiJsXVcbc/ZXSeJ2Fu2RiLR0YqLgGwbUz79/ea9bw9XXGz3MFWnplgTY4PLH+BSFkHwrmnKRH8J1IgVuwTvh4KOQST6jAqwWZLcySdBIj7tVm8yEFY06iQVI1UqdCK28PUBzByqYgmQBOwZjsft69b5LBVF5LI/HgbcMA9+36rxmCMIALKdp1+MaTXq7w7CMgxJLIQBnCmXLAagKRofFEjXakIwuRs0qSrNMQoJCjQsukzOvLoZNR3xd2wVuxm8Z/wBT94AQA0DTwzMcprO4cGhS5HPBOA3MQLl+3dfCvdC92inRrYM5rpA15EHeo/EuzMEC9eUyLh9dIYz4QDvqY0j+Ia6UuTF4nEXFa7cUWSJjNCFcxIUAayDOhGkCdNKYL2YSGvs6btG/OILZeWvqjedxvUGmmSumJrOExFu5d7vD2ixQSsBigOxXMTlYzPXpWzsvwl8QG74/ulYzOUlWMFiYhgI1iY30neW3eoltsNctXkRpAbICSds0nU6kbA6+yrLcx7W7Xe2haYkSQq5QH2CEhzPiIG2lcYKt2l7LmwEyBnZwubRiVLDy1JAHPTU0o4dwTF3tkyiPWurlCxyzFTB5wNfKrjjuKYhEIxFtVgDS20lmJEABQdPaQai4ntDcKgm1czEELoTl+aMsHXnP6BXO4FN7DcQu2Vs927BXZw0EToPEpgAjbXU6cq23OG37QtjEXmuJmM21dmzDT1fKTvoB7d2g4pmW0DbuEhGjMhJzeHUBZgac+tZw/EWuo5S3cgjIAVGhEg+3kImu5Iuxs4fgu6z91JBEGSWGYqJbcydh5AVKwuEgKpiE15+sRJPUnlJ5VMW2LS5mhdPENIBP37VDxHHrSxroRPIQOkbzVDyyWxnGWs2rCSNgdgPxqmdqcSpYKu6+tHXp9vxpjxftN3ixaVk8zEx7AdKqWIaBJocvcg425yqDXu68ma8Vmm7s0RVkFFFFRJGaKxRQGatvYntJ3Dd1d8Vl/CynmPuI3Bqo1mp06jg7ojOKkrHWuJ8FCBnt3AUZS1s7ZgCJWTpMcuo2pNZUqfCNGgQQSrDfUcxrULsh2sFsGxifHZbTzE6SJ2P21ZMdwzKmZALtoyVuKYgnkywYNevTqqaPPnBxYsBNq5mVymUQht+W6leaTOmu9avSj5gSz5lnIe7VyTBBJzNpPMaxOm1byu/eMSIXnDb/AMJO5/Eb1vtYRZzSvqj1kmCBA8Y/i3mDzXeKk0u4TfYhYfFyPEotmFfdu5b1hLrByMY0I38o132sI162rM7pbPhGV2YTmIjJrI5TM6+qJ094vhKnNkKDXYKRykz4j5aUYfgt8TkfIImA7MC4giQo3mNx03qtpE02eSFNrurVi3Kkh3ZUbKCTqwIn5p25c+TXhuAUCTcVrY8SqiZAr8yEjxAaHnUIcNvMwgBG/iIIEiPFNrLE+YMaDpVl4Thu7UA2ywGssSGBgAxzj3mq5E4ka7iVuKAjZypkEaFY02Ig6Eg67VjhF3MkZVYr/FpPPm0k7n4mpGIeG0tE9IJQR5/o1gYvOhA8AzQcmrk9BAMe01CxK4zymCC6kGNgJHvP4VDxeJyKXYBsgJO8nrlGwP60rfhFW2sR58yfezGSfhXm5i1E6x7a4kGKb/E7d6InKQQQQRB3n3ffVN4hZuMzMwA30DDQbxEyd6uXEwrroVPONvLQ8qr2OyKpZoQdTr7YHM1CUbMb7ldvaazSPHYnMfKt/FuIBzCCFHXc+2ltUVJ9kW04WywoooqktCis1igCimvoj+f+3/NHof8An/t/zQCqs009Efz/ANv+aPRA+f8A2/5oBXVg7N9qbuFYQSV5g66dCOYqH6I/n/t/zR6I/n/t/wA1OE5Qd0RlFSWTrXDeLYPHqcyotwjWOvWP1vSvimDNo6OGg/zBgNtG2bTzrntnhxQyt2D5D/NWLB8auLHekXI2PiU/1A1tp+Kj/rBmnRl2G+CwrOS2ltRzaD7gdPOmVpFVfFeQ77+H69arbY1WaRA8iT+Gvvpjh8doFKo6gyM2pHsMSDVrrU33IKE12H+CxgUksyNqAIbY/qK3PxrkGt+94Hs2qqXyGiFUADYmY/4nLKjy1rSyA8l+MH4xrUddPklpnwWO7xVBqxRvZcJj2AofjUVbouN4Fk7yREH/AJBRSq3iSvqqB9/1VJs8cuKIbKRykx9Ua1zqQ5GmQ+w5uT49vbP3VG4hjFtjxEe6k1ztMw5IT5FvwpBxTGXLx9cKOgBP1zUXWgu5LRJjTi3aNFXnJ/h/HpVK4jxJ7xljpyFSX4VOpuT/ANf8159D/wA/9v8AmstSq5bF0KdtxVWaaeh/5/7f80eiP5/7f81SWCqs009D/wA/9v8Amj0R/P8A2/5oBVRTX0R/P/b/AJrNATM9Geo+etuGtG46opALczrAAkmOfs86HUm3ZHvPRnp4vAbEavdJ65wPqC169BWPnXf6x+WodSJo8pU4EOejPT70FY+dd/rH5aPQVj513+sflp1IjylQQ56M9PvQVj513+sflo9BWPnXf6x+WnUiPKVBDnrIvEc6e+grHzrv9Y/LR6CsfOu/1j8tOqh5SpwJhjGH8RrPy1/nGs8WwHclcrFkaQM0SpAmCRuCJ+FQM9TUr7GedNxdmiYcUx5mvBu+dN+zfZ4YhTcuuyoCVUJALEbksQYE6e6nf7IYWY7y9PTvF+zLUJVknZkNUUUzPRnq6fsdhfn3/pB+Wj9jsL8+/wDSD8tR60RrRS89Gerp+x2F+ff+kH5aP2Owvz7/ANIPy060RrRS89Gerp+x2F+ff+kH5aP2Owvz7/0g/LTrRGtFLz0Z6uN/sZYKnJdvK3IsysJ81yiR76pN5GRmRvWVipjaQeXlsffUozUtjqkmbc9FR89FTOkfPU3hdyHU/wDMfUtIKc8EtyB7X/8AVKjP8WW0P2R+UW7geCvYu8tmwuZ2k6mAqjdmPIDT4irniOxeEwxyY3idq3d3KKF8M7SGYk+2BVR7Iceu8OvNetKjlkKEPMQSDMjXQqKi9oeJXcbfa/ey52Cg5AVEKIEAkn66zKUUvc9acKsp2Tsi6Y3/AMe3Gsm/gcTaxlsTooysY3CkMwZvLw1VOD4QX7d6699bFuz3WZmS5cnvCyrCpruv10w7JdtsVw9Dati29olmCuD4WI3DKQd4MGfdvSzhPEhaTEW7thcQmINsuC72oNtnYEFBOpbbTal4OxyMayTTztba/v7bEvH9nsVba6BbNxbWpdCMrLkFzMgJDP4GDEAEidazhuzuKbLnttaV1d1ZwCPDaN3KQDKEqNA0HWalv24vst1WRZcuUKPcti2Gtrby5VPjUKixJHOZBio93tQWud98mti6ysLrh7n7wtYNiQp0tgA5somTzFd9A/72tZGLvZvF5mFq010LllhlXxNbW7lCs0k5WGgmeVLr2CvpZW+1thabKQ5y7NOQlZzKGgwSADGk04PbK53lt+5T93eS8BmbUph1w4XbQELmn3VE4n2lu38KuHZYhbSM4d4ZbXq/uvVB0EnXbQCuPRydj1sXSKvxa9mVfIk/2PSfPTTiNmF9zf8A1vVaFX0vxPO8Z+1nROzuKy2QP5rn/u1dVsX7HoJniTrmKiSL+eFLdBOTU/wxXI+E4Wbc/wA1z/3ard2Q4ycGzpcTvcNeGW9bMGREZgDpMaEcx7BWTqqNSSfujzNVpMVfL/OsrjSSANSdABuSdgKvvDOxvCbgu3BiM1tgMqtcCNY5k6wTyjMDsd5qjWLaYbFi5a/fJZuZrZbTPlPgYx5gH3VCS02be5Fxa7jXiXCL9q93KxebIbk29sqsVfViPVZSDUZsDiRnm047vR/V0OTPC6+M5PFCzoQa93+P3LlsrctozG3iLQdQEhL4XP4EEE5lzT5mpCdp3AuA2UYOqqVZmKHLZW0M1sjK3qhtIM84ruulyLxIbYPEiZtMIJU6rAYWu+ImY/0zmnaK9jh2KJUCy8vJUeGdFDkET4WykHKYMHatlztHdNg2Ciw1lbJaTMhShuf8jbOT2Vtx3am7dzZkEut1X8bkFrlo2iyodEgMTGp13jSmulyPSJbuMKkq2hUkESNCDBEjSqLxh5vXD1uN9i1a/kVUztEkOf8Am/2JVnhZXkydF5Zqz0UtoraaAqfwvG92YJgTIMTB21HMEaH3VBNYodTad0W9eLLH/wDP6QD6iJrPpZf9v6Rfwqn0VV0YcGrztfn6RcPSy/7f0i/hR6WX/b+kX8Kp9FOjDgedr8/SLh6WX/b+kX8KPSy/7f0i/hVPop0YcDztfn6RcPSy/wC39Iv4Uell/wBv6Rfwqn0U6MOB52vz9IecV4oGBAIJggBZIUHc5iBmJGmmg1pHRRViSSsjNObm9Uty1cE7Q5AQcpnUqxK+LmytBGvQ86bftQvzU+lX8tc/oqifhaU3qks/LKnTi3dnQP2nT5tv6Vfy0ftQvzU+lX8tc/oqHkaHH2/6c6UODoH7UL81PpV/LR+1C/NT6Vfy1z+inkaHH2/6OlDg6B+1C/NT6Vfy0ftQvzU+lX8tc/op5Ghx9v8Ao6UOC+X+1IgwLYPU3M0f9VWT7Kp3EcX3jTqQJ1O5JMlj7T91RKKupUIUvwRKMFHYKKyKKtJGSKIoooAiiKKKAIoiiigCKIoooAiiKKKAIoiiigCKIoooAiiKKKAIoiiigCKIoooAiiKKKAAKKKKA/9k=" id="284" name="Google Shape;284;p42"/>
          <p:cNvSpPr/>
          <p:nvPr/>
        </p:nvSpPr>
        <p:spPr>
          <a:xfrm>
            <a:off x="155575"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data:image/jpeg;base64,/9j/4AAQSkZJRgABAQAAAQABAAD/2wCEAAkGBxQSEhQUEhQUFBQVGBYXFhgWGBQYHBcVGxcXGBkXGBUYHCggGB0lHBcXITUiJSorLi8uGB8zODMsNygtLi4BCgoKDg0OGhAQGzckICQsLCwsLCwsLCwsLCwsLCwsLCwsLCwwLCwsLCwsLCwsLCwsLCwsLCwsLCwsLCwsLCwsLP/AABEIARMAtwMBIgACEQEDEQH/xAAcAAACAgMBAQAAAAAAAAAAAAAABQQGAQMHAgj/xABCEAACAQIEAwQFCQcEAgMBAAABAhEAAwQSITEFQVEGEyJhFTJxgZEUUpOhscHR0vAWI0JikqLhM2NyggeyU7PxQ//EABkBAQADAQEAAAAAAAAAAAAAAAACAwQBBf/EACkRAAIBAwMCBgMBAQAAAAAAAAABAgMRIRIxURNBBBQiYXGhMjPRQiP/2gAMAwEAAhEDEQA/AOOvwe93Vu6EYpdLhCvinIwVpA1GpA1rSvD7pKju3liqrKkSzGFEnqadW8FlELdvKBsA8c52A661lsITE3bxggiX2I2O3KgG3EOy2HsLdYi7cW3a7xWW7bAZhcW06aI0anNM7Moida9P2Ps23RXW8wa3cJIdFi5aRndQChnYDoJBBadEY4YoGXPcjpmEaxOkeQ+Ar18hH/yXdNPW5REbdNKAXcKSw+IAu50tEmAGWdT4Va4QAo6tGkHSn/a3hWEs2xkBt3CAUC3HcMOZZbqIwUjVXWQYIilnoe31f4j8K9XOFq0ZnuGAAJIMAbASNAOlAV+in3oe31f4r+FHoe31f4r+FAIaKfeh7fV/iv4Ueh7fV/iv4UAhrofFuxZt4A3MtoFLVu5nDPnLnW4GkQVgiB5VWvQ9vq/xH4U0vYq89s22xOIa2RlKl9Co5RG2lAU2in3oe31f4r+FHoe31f4r+FAIaKfeh7fV/iv4Ueh7fV/iv4UAhop96Ht9X+K/hR6Ht9X+K/hQCGr6OyNjNbjvWzITkDQ9wTYHeCU8IHeuYGYfu994Qeh7fV/iv4Ueh7fV/wC38KAnXOztl7b9w5Z7feg5jAbIyyw02g+zxKSRqKsvAOxeDu4e09xlV2RCQWaZKKxP+oOZPKqZ6Ht9X+K/hUm3hioAW9fAGwDkAewCgJ3bbs7h8Ms2WAKsANSe8BUExLH1fLry5lLb+ADxnuXXjbM0x7JFFAbO8o7youejvKAsHBOz+Ixi3nw6Z1sKGuagaEMQFn1jCnQeXWlIu11Hs/ZxeAw/C+4w9+4L104rFm3bdotuBbS20A6i0xaOqjrSLC9lrdvj64G6maw1xyqyQDaa09xAMpBgQB/0NAUvvKO8q68ATAY58RhLeDFvJYvPYxHeO10tbiGuDRTmmcoEDb2RbPyPD8MwWKuYUYi/fbErDu6oVS5GZwvrFRlAAgeIkzAoCqd5R3lXx+ymHxWK4e1pTh8Pi8McTeRWLd2LYm4EZtdZUeWp8qj9nrmC4peOETBJhTcVzh7yO5dWVSy97mMXAQNfq6gCl95U3hXD7mJZ1tAEpbe60sF8CRmIJ3Oo0qfxHh1t+GYTFWLcXFuPhsUoJJa9Aa02p0JXTTcsKsh7OYQY65gzbV/kvDrj3WzPLYwKjF9DpAYaDTU0Bz/vKO8q3ZMHheG4HE3MKMRfvnELDu62yEuRmdVPiIGUACB4iTOlTm7K4bE4vBPbVsPhsThPld62rFu7CTnVHbWDKjy1PsAofeUd5V27N3uHY+5et/IBhyli/dslL105sq7XQTqwkNI6EVzxr0KT5T9VAWngvZfE4q215O6t2VOU3r9wWrebmAxBJjyEV5492bxGEVHuhGtXNEu2XFy2T83OIg6HQgbHoaZ/+VLndvgsMmlmzg7LIvLM5fO/mTlGvt61WsHxe+uGv4e2M1i4UuXRkLBWUjK+aP3ZJUCeeXyoCP3lTcBw+5eS+9sArh7Zu3ZIEINyBzPlVz4Lwq264cWOEvibLLb77E3zctEs3+o1olgqoo2Ima1YXhy4W52hw9skpawrquYycphgCecZonyoCo4/h1yylm5cAC4hO8twQZSYkjlryqF3ldBPA/lx4FhySqthXZyNwitmbL5mIHtnXapmF7JfKmuWG4S+CQq/cYnO7MrqCU74EkOGjXpsDzoDmXeUd5VuwNvB4fheGxd/C/KL9y9iLYQ3GRGysYZyJkKFgADUtrtVH7ygJXeUVFz0UBD+UDqKkcPvWTdti+xFnOve5RJ7uRmgdYkUmooC7dr+2lzFYy9dtXr1uySBaRXdAttQFXwqYBMT76sOC7eYU4jhOKvNc77C23tYo5JLqEdbThp8RljP/I9K5RRQF17BdorODxT3bxbI1i/bGUZjmcDLp00rRxLjtp+HYDDKT3mGOJNyRp+8dWXKeegqo0UB03Cdv7NhuFMga4MLh3sYlCMuZXgMEM66a+4UcL4zwzhrvicHfv4i9kdcPae13YtM4y5rtwnx5QT6oH31zKigOq/+H+I21+WLfBfDW7dvFueSXMPcDp722jnlik3ZftelvF4vE4otmxFjEp4Rm/e3SpA/4iCJ8hVb/afFfJPkffEYaZ7sBBJzFtWAzEZjMExSegLlxrtBZu4DAYdCe8w5xJuSIH7x1Zcp56A1ZuA9rA9/hiYWzcxLWMI+HxFoCC6H1+7JOsAT5xHOuT1KwGJu2HS/ZZ7bI3huLIho2DdYO3Q0B1zsIvDrb4xsK+KusuDxBZ7yLbWxby6hiPWdiAOQ0auUi+Oop1xjttxLF2Tbu3XNphLhbdtA4U6s7W0GYAxM6bVVaA6RZ7RYDHYaxZ4i92xfwy93bxFpe8FyyPVS6m8jqPMzqRUfjfaLCWcHcwPDmuOt9lbE4i6AjXMuqW0QeqgOuvU7zXP6KA6x2g7VcNxV61jbl7FFra2iMEqAKHtwQovE5FtkjWFJ1Pu08U7YYI4ji123cuMMfhsiTby5bxEFG12AAObz8q5bRQHSsL2+tWH4VctgucJYeziEIy5g5hgh56SQeoFeDjuE4fvLtq9iMWzKwsYe6jW1tswgG9czfvAvRYmPfXOKKAuOP7QWX4ZhMKpbvbN6+7yNMrk5Ybmdar/ygdRS6igGPygdRRS6igCiiigCiiigCiiigCiiigCuj8L4ZgxZwwuYUXGuYLFYq4/eXVYtYN5kVcrQoIt5WkHQiII15zFSlxV7SHuQFZB4m0RpzINdFOZpGxk9aAvmL4Rh1w/y1MIjscPhH+T5r5tK127ibb3ID94VAsKAM8A3OegpnxHhlrDYdraYNsSny61+5Zr02jdwll2t5rZVi4LFFLHTmCa5xg+I4m0yvbvXUZVyKVdgQkk5BB0WSTG017w3FMXbLG3iLyFyxYrdcZmb1iYOpMDXyrtmcudLbg1uxbu2rdxinyfilsMzFgEXGWUBicogbxExNJu23Z3CWbGJFpcr4W7btoyri5YElWF97q92WIGdTbgaHca1RBirwXILlwLDLlzNGViCyxMQSASOcVnGcSv3US3du3biW/UV3dlXl4VJgaaaUsxcg0VmsVw6FFFFAFFFFAFFFFAFFFFAe8/kPgKM/kPgK8UUB77z2fAUZ/IfAV4ooD33nkPgKM/s+AryBTXhnBmuEToKlGDk8EZSUdxfaVm2APuFNcDwZnOoHwFWTh/A1AGgjrr+jTWzwyPVzajfUD8frq9Uktyp1G9iv2ezijcfZ+FSBwFOh+qrLas5AM/vPSpNq2jDRgfh9lS0o5dlQPAl6fr4Vqfgqjl9n4Vbna3y1++sX7KAAmAD8K5ZHclKu8KA5fZUW/w7p934VZ+IYciMo89IqK9pwuZxpz2Me8U0o5dlWv4bLuoI91aHwnzSPYQPtirGoV/I9DS/H4TLrt1/GuOK7oKTEFwEbgfAV57zyHwFT8T0j/NRLlnmKqlTtsWqd9zX3ns+Ao7z2fAV5isVWTPefyHwFHeeQ+ArxRQHvvPIfAUV4ooArNYrNAFAFFW3sb2d7wi7cHgGwPOPuqdODk7EZS0o8dn+zpaHujTkKt9m0FOQaH2DQVNtAAnLBJP9I5mdq9HCKpHt19sjc+6K3RioqyMzbbuSXtLAIkge3WOkfdXo2M+oYQOWvTnUNbT3SMjeHbL5htiTrrTHD4dkufvGUrOi6bGAPZz+MVCSJIiXF8USTqY2iIqBjGySckDyiSeUDf3mn10LZGmwE6aT5e6lIx/fXctpYddWa4FQR5Cddt6qbJWIuAuBVPhKrE+Od42+2pGHxKt4eW0MsR13rbjXuYhgluRby65grZmOkEGQQI6c6V8Rw120f3ogNswAidvcK5qO2JF/CRbyncTBGkanb40gxmKu227t2EdSNxGgg8q33+PZIVlPsIEeRkj2fXUfF4wXQVOUsBnSefNgfOPsqyKurkGyHi1Kw/hXQzBOx20M8+nWixiCwEqXDcxAj9Cs5A/iAlifDGuY9TU/A2xbBG5/i8j5eWlc1KwsV3FWgCRy5TvS+4sa1bcRYV5K6gDy0PSqw90FtREmCOnnQIh37XMVGNM72h6VDv2uYqqcO6LIS7Mj0UVmqS0xRRRQGaKxWaAmcMwneOByG9dEwl9iotWwAD4QZ/hAggeWu++lV7s1w0nKo9ZvtNPeJY4WQLVmMyj948dNwPKvTpUtMUu5hnPU79h6cSlhQqAM0aknY+cn6pqG+Lz+JdFX1vEsiDzXofZVZsq7GZJDGFBJGZiRmOm4G/TSnnDcKy4g2zqXTwkgbT4uXs+FScUgpNlx4RZBAcDwx4R0Os/o0lx94G4RG2QAyBuTpM8tTUvFZsmQFkQjKGBAPnB9tJbmGVXLuZgaHmNTpAIEfVVJaWPin7zCrkAZiBHmZ1An30osdl3zy8OTHj+EgD40wS09uwiXSNz4l2U6tmMbSNx1OnlswvFGVCF8WWYnc7kA+2I99Zp2uWIcXMOUTwAZgANeg9lVvifGLV1b2HIbvUXNESGCwSFI1JgzETpzrHE+0d2GULkmIJ0Iqr4HKuJtXGMDOAxJksCYP21W6i7EmrCyzxN1KhgpSSRKggSfEdNfdXrB4clmFpiF10gHkds4kaTHOp97hBXENYMFjDoAVGaZkAnY+XlWcNhLtu4qFStwkFJjfzOo/RqUZyWxW1yacDwo2pMzAOb9dNPr9lAC6lmyydDH29Ks+N4R3aAux9WCUBj4azVTx4Qn14O0ERryOn2+dScs3FrIh4vHhBCsDJg5aRYhTJJG5n46064hg7ehJKlZERowEHQgTzpRfVSfDMGTqZ5n7oq2OdiJ6x1qFU89jUZDpUywM1t1M6DMP17vrpeKPB1bGi6sGvFSLgkVHrPNWZdF3QUUUVAkZqVwyxnuKOW5qLTzszYks3sFW0I6qiRXVlpg2P8ADsFYE6Bdo5msiyWPq5mMQDJBJO2kTofbodam8LwouEAroxaW18KquZwB1g6HlUm6+XvHUQRKiNgT0Huia9WTyYYxwR+B3EF4KNYBzN7OS7wv31ZuO4JrY+VKoPdxI12ncdI6+2o3ZDhqKoJALNqTrpVsvOyoQoWSIBPLTmB58vbWecsl8I4IeDxaXLIdRnRtREHKTurA15s8GRoMFTMiQRG0wOW1QE4c1vVWS2X3YeHN/wBVUj3nrUPtZxPurLxelgvhUELJ2zaQzdd9elVfBZ8lsxWHtOmUkkLEqIkxykxGx+FVnH8RwyHKltydYIdgsgxrH3Cq5wnHXXe33zs0qWGbSD8JMgjfWposBs5cnRCRO0jQT5VhnUyXxjdEY443ZkFghgZjzbTTyEDSfOlWLGZpOw5U3wzd2gUoAzdc2x1k9aiYoLPhB95B+yqW3udaInF+LNdxBvr4CAoXYxGgPn7f8VZ8HxW3iMO0qEvtrIEg3BGX4wN+sVUs9wMMsKQGA0XZgQ0yNZGkmtmDsXEICk+KPIA9Z5+6rITaZU0P8Vxq5atFmbMCIMaeIiCw5RqsLyKnrotxvA7k57i+tBkEzGhO8CdTVj4Lw9bhXvAGAGZQZlX1kk/qZqz38CjDKwzAfO192tXr1I5Y4NxFTmMmR74nmPjUjA4IG29xmURoobQkxPh8/L210vjHBrCIT3YCIM3hG0a7c6qmH4Dba33l0s2mY2wQAuYnIYBkGJ8tK0pqxXYRWfVe4BBKtIAMRHLkNp99JatXaPEqLfd28oVQoleZnVfLQfEEVVwKPJ1Hio7iDUiNa1XxVNRYLIvJqoooqgsM1bOy1uLc9T99VOrnwO0fk6lZkamOQ61r8GvW/gz+JfpHeCxzWsOyjTM4jQSJnU6Ty/UVLww73ONy4EH+bTcecD66TW7mZlSdIge3Vp26/b0qVhLndtABmVEak6kiR0y/rat0omaLLbwO2bRCNImSfb0plexBW6VZ1Gb1CY02ka6TUTCcTtvkRgdgA3UxI8XI76HpUriHC2YZWyuDvmHwg8orLLfJpRjE4VQSzNLcpn4+dU/tnw65dAyKWk7xtyn9dattzCt4RnnLuHJOn/LWtOJwilplw0aqknTymKimdaFGN4SyslxlZElfEY0gREDUSAOXPyrXxTDZQCwzA+3Ubx8RVtbE4e4hsPcDSMsHeTpMHnTIYOxaKKQHuZQRoNhAmPaZrFVpNyujRTmkrHPcfhUYhjm02IOjgcvIjT4mlt0aDSNhA8o+2rvxPu2uXgAg0kwBJIkQJ667dKr+JsqozA6gbRzrPJWwW21ZE+F4d3hYkaJbdz7hoPeTTbs5wtcsMujklBuWXQFiDsN9TUMcUuFWt2t3kGACSDuBPXSp2FnD28zsneeEEm4pyCNBA8tYn/M6aKJYH5xlnCZpksBsdydIjfedvI1X8f2vOq2rZ7zXKCRqSdPaRIqv8U7T2/EDmZ8xLDLEnWCXmSB0nc7dK/jrjs1u7bJBBBBEDK0iN9tRz0rTFS1WeEVtprBch8pvJFxbiIRDgjro0fygDSOZqv3L627LutxmYlVXSALaSAIJ5lm+FLm4/fcEXLtw7czMjz6a6+6ld26WidY2rUkVmHuEjU1haxFbbRgiu2OEe4sRXjEa1vvr8a0XtqqmsMsi9iNRRRWUuMiuh9jGBsFdZe3dQdM2XMs+8fXXPBXQv/G5DqULZTLBW2gspANavCP1P4KK6wvk0WXgkDRjoDvCmc3h5/8A7W9bsBXmCuUno/jKmBzESfead4zgl3KwyhSXaX5yAdBlGxEzHlSjE4dlYW2tNDlASxOmjeqRpzneDzr0W0zIk0F3G5WidjHtg6fVXQuA4z5TbAuIcy5TJ2bXcH9b1ym5dCyCJKkqxjTTaDHPXptV54d2lHya0tplR4ylSJJPlG5kaCRp7KoqxwXU5ZLNxDH2rQbYGdfM9BPOoOBui5khzn3gBNUIIDELuoJMxqDFUztJxh7iLnzESYAUeI6gNmWBljaROp9tY7L44sbaSQ5e2FYFtVNwZ1MjTTSNvqqnTgs1ZLjxPDGEvPbLGyQtzINyACHBbXL7t61cT40bwS4iG2yNqTBzJEEaDbr7tdKkcP7Qk3HS4cqkkDUQAes8vYaWXiMxgiNRp0+4VTItRXsZjGt3izE5bkEHUx/LB0PSnwwoe0HB2Ouv1EfhSrGAaqQrAnmAdfKpHCuMJlCeoRuWiCfdWOpT0sspz7MS8bvtZt57JUTpJ3UHePqH6mqVdYyxJPnJ3Pu3q1dqLWxjMpYsD0zAa+4kjXypRxH92LYR7bgouc200VzmlGYjxOJ3HURtWrw69BTP8riq9aKmDvz9uh++pmCxJFu4sTmEATqJmTG8aH3xTjE9m7ly3cvEKpGUBbaBVJ0DTrocssYETSvD96iMRAUcxpOv8J/ijnVqtJYIvB4x1kEgqx1C+tMydx7jJnzrUuHOn/Y+4c45bVPsXmuglwr5dSSVzBQQNBvpNecPiPCQqKzEes6jpvvI0meUcqsv7FaWDxwzhT4h1VIHmTpA8/u8684zBtaaJnTQrqPbmqzdnbsoArRELCqRGXUt4fnSfEd49laeOXBbaGtbzlkiJkTPvrtwVG8vvrViUhAeZrffUzrEn8ai4y7m+6qqmxOBFooorIaDNWPsbislxh7GHu3quCpfC8T3d1W5A6+yraE9NRMrqx1QaPofhPFrV+2geM0AmREtMSDz2qvdoeEPczpZBYpqFYrLdWVdxroeR0pDcxBUKAzAbjoVIBHxga+2pHEuJ4iVvrcGb/TBSAUGUE51jbnOwivT6dngydS6yIHxDW/BcUa+sCNDGgOnOoWLU22ZTKhgMqrvJOgJPIjmJnz1p5iMd8pKnEiHAg3Ns2mhYADYncT7K2YDFXbWW2yrftMCgbRvCd8rwSvPQ66DbSus4isvfuMS91nckuCoJ6DbkJk/CmGCwVy2guFSTIy5SSbYiZYDUa6Q3nT7hmLe264cFLQRi9u6UzECdQWG4InXyI0iag4HjV7C3r2Tu7gcxcWMyXILaqsabmDrIjrVT9ixe5u4ZjjcuAMQOZZomeuu58v81Ov45BCjSNGPOec6x9lLuMYDKqYiyzC4xm4iqV7sGSDzyKRI1MaRrrUfjWKS22iNbfQnxyRoJER1kzOxFUuNyy9hl2htOh0LMgHrFGWNYgyN5gaaSarL8TgQygrtMCR7Dy9te7PE+9Xu7jPA/wBMyCFH8QKkgwRrpOw05iHx6wqMMl3vAdiAcoWFICljO7MIgRHOa46UZK0jmruiw8LdL6hVzBToT6+shgCpjT2nkfZTWzwrBXHt2lbM0qGU51VGIg3Db2ZiRqW5CIgAVSOGcSuYWTbhi8RIYjSQDGk7nesjEXnz3Cy23DZ8xlXZvVKrlHnMNA0qteH03syWu52q5iVtWraLaR5JDCBI0nOAZB9k7GqZ2w7KPeRHtKgYSCmZVAO5EHQHbbqOW1Rw+MxVprbszwYPraFTBAJGkxyOvWrzxjhtzF2bbFvDlLAlHXMzBQOY0GnlXVGUGrjUmc5s8PloadiYldIGu5g/XUrhmCa5OUIADlliSBmB20OqjXl8acp2fty4tu10A7gMqrpoIzGSddJprgVRl9SMpygARO4lQOY1qcqltiCQiwvDXtsxBhjsRA2nZRoB6unt0FLcfa7x2YsxbnPL2eUyat2LtlBmnNBOWRzkxPztBVdxRCqSRqdZ21/X2VFTkGivY+1G221LL/SmmMu9eVKHaTUKssFlJHmiiis5cFZoooC/dlbwxFnLMXbcAT/Es7H9c6lWlEmSUMQW1mNZG8MDA8J+6qNwTiJsXVcbc/ZXSeJ2Fu2RiLR0YqLgGwbUz79/ea9bw9XXGz3MFWnplgTY4PLH+BSFkHwrmnKRH8J1IgVuwTvh4KOQST6jAqwWZLcySdBIj7tVm8yEFY06iQVI1UqdCK28PUBzByqYgmQBOwZjsft69b5LBVF5LI/HgbcMA9+36rxmCMIALKdp1+MaTXq7w7CMgxJLIQBnCmXLAagKRofFEjXakIwuRs0qSrNMQoJCjQsukzOvLoZNR3xd2wVuxm8Z/wBT94AQA0DTwzMcprO4cGhS5HPBOA3MQLl+3dfCvdC92inRrYM5rpA15EHeo/EuzMEC9eUyLh9dIYz4QDvqY0j+Ia6UuTF4nEXFa7cUWSJjNCFcxIUAayDOhGkCdNKYL2YSGvs6btG/OILZeWvqjedxvUGmmSumJrOExFu5d7vD2ixQSsBigOxXMTlYzPXpWzsvwl8QG74/ulYzOUlWMFiYhgI1iY30neW3eoltsNctXkRpAbICSds0nU6kbA6+yrLcx7W7Xe2haYkSQq5QH2CEhzPiIG2lcYKt2l7LmwEyBnZwubRiVLDy1JAHPTU0o4dwTF3tkyiPWurlCxyzFTB5wNfKrjjuKYhEIxFtVgDS20lmJEABQdPaQai4ntDcKgm1czEELoTl+aMsHXnP6BXO4FN7DcQu2Vs927BXZw0EToPEpgAjbXU6cq23OG37QtjEXmuJmM21dmzDT1fKTvoB7d2g4pmW0DbuEhGjMhJzeHUBZgac+tZw/EWuo5S3cgjIAVGhEg+3kImu5Iuxs4fgu6z91JBEGSWGYqJbcydh5AVKwuEgKpiE15+sRJPUnlJ5VMW2LS5mhdPENIBP37VDxHHrSxroRPIQOkbzVDyyWxnGWs2rCSNgdgPxqmdqcSpYKu6+tHXp9vxpjxftN3ixaVk8zEx7AdKqWIaBJocvcg425yqDXu68ma8Vmm7s0RVkFFFFRJGaKxRQGatvYntJ3Dd1d8Vl/CynmPuI3Bqo1mp06jg7ojOKkrHWuJ8FCBnt3AUZS1s7ZgCJWTpMcuo2pNZUqfCNGgQQSrDfUcxrULsh2sFsGxifHZbTzE6SJ2P21ZMdwzKmZALtoyVuKYgnkywYNevTqqaPPnBxYsBNq5mVymUQht+W6leaTOmu9avSj5gSz5lnIe7VyTBBJzNpPMaxOm1byu/eMSIXnDb/AMJO5/Eb1vtYRZzSvqj1kmCBA8Y/i3mDzXeKk0u4TfYhYfFyPEotmFfdu5b1hLrByMY0I38o132sI162rM7pbPhGV2YTmIjJrI5TM6+qJ094vhKnNkKDXYKRykz4j5aUYfgt8TkfIImA7MC4giQo3mNx03qtpE02eSFNrurVi3Kkh3ZUbKCTqwIn5p25c+TXhuAUCTcVrY8SqiZAr8yEjxAaHnUIcNvMwgBG/iIIEiPFNrLE+YMaDpVl4Thu7UA2ywGssSGBgAxzj3mq5E4ka7iVuKAjZypkEaFY02Ig6Eg67VjhF3MkZVYr/FpPPm0k7n4mpGIeG0tE9IJQR5/o1gYvOhA8AzQcmrk9BAMe01CxK4zymCC6kGNgJHvP4VDxeJyKXYBsgJO8nrlGwP60rfhFW2sR58yfezGSfhXm5i1E6x7a4kGKb/E7d6InKQQQQRB3n3ffVN4hZuMzMwA30DDQbxEyd6uXEwrroVPONvLQ8qr2OyKpZoQdTr7YHM1CUbMb7ldvaazSPHYnMfKt/FuIBzCCFHXc+2ltUVJ9kW04WywoooqktCis1igCimvoj+f+3/NHof8An/t/zQCqs009Efz/ANv+aPRA+f8A2/5oBXVg7N9qbuFYQSV5g66dCOYqH6I/n/t/zR6I/n/t/wA1OE5Qd0RlFSWTrXDeLYPHqcyotwjWOvWP1vSvimDNo6OGg/zBgNtG2bTzrntnhxQyt2D5D/NWLB8auLHekXI2PiU/1A1tp+Kj/rBmnRl2G+CwrOS2ltRzaD7gdPOmVpFVfFeQ77+H69arbY1WaRA8iT+Gvvpjh8doFKo6gyM2pHsMSDVrrU33IKE12H+CxgUksyNqAIbY/qK3PxrkGt+94Hs2qqXyGiFUADYmY/4nLKjy1rSyA8l+MH4xrUddPklpnwWO7xVBqxRvZcJj2AofjUVbouN4Fk7yREH/AJBRSq3iSvqqB9/1VJs8cuKIbKRykx9Ua1zqQ5GmQ+w5uT49vbP3VG4hjFtjxEe6k1ztMw5IT5FvwpBxTGXLx9cKOgBP1zUXWgu5LRJjTi3aNFXnJ/h/HpVK4jxJ7xljpyFSX4VOpuT/ANf8159D/wA/9v8AmstSq5bF0KdtxVWaaeh/5/7f80eiP5/7f81SWCqs009D/wA/9v8Amj0R/P8A2/5oBVRTX0R/P/b/AJrNATM9Geo+etuGtG46opALczrAAkmOfs86HUm3ZHvPRnp4vAbEavdJ65wPqC169BWPnXf6x+WodSJo8pU4EOejPT70FY+dd/rH5aPQVj513+sflp1IjylQQ56M9PvQVj513+sflo9BWPnXf6x+WnUiPKVBDnrIvEc6e+grHzrv9Y/LR6CsfOu/1j8tOqh5SpwJhjGH8RrPy1/nGs8WwHclcrFkaQM0SpAmCRuCJ+FQM9TUr7GedNxdmiYcUx5mvBu+dN+zfZ4YhTcuuyoCVUJALEbksQYE6e6nf7IYWY7y9PTvF+zLUJVknZkNUUUzPRnq6fsdhfn3/pB+Wj9jsL8+/wDSD8tR60RrRS89Gerp+x2F+ff+kH5aP2Owvz7/ANIPy060RrRS89Gerp+x2F+ff+kH5aP2Owvz7/0g/LTrRGtFLz0Z6uN/sZYKnJdvK3IsysJ81yiR76pN5GRmRvWVipjaQeXlsffUozUtjqkmbc9FR89FTOkfPU3hdyHU/wDMfUtIKc8EtyB7X/8AVKjP8WW0P2R+UW7geCvYu8tmwuZ2k6mAqjdmPIDT4irniOxeEwxyY3idq3d3KKF8M7SGYk+2BVR7Iceu8OvNetKjlkKEPMQSDMjXQqKi9oeJXcbfa/ey52Cg5AVEKIEAkn66zKUUvc9acKsp2Tsi6Y3/AMe3Gsm/gcTaxlsTooysY3CkMwZvLw1VOD4QX7d6699bFuz3WZmS5cnvCyrCpruv10w7JdtsVw9Dati29olmCuD4WI3DKQd4MGfdvSzhPEhaTEW7thcQmINsuC72oNtnYEFBOpbbTal4OxyMayTTztba/v7bEvH9nsVba6BbNxbWpdCMrLkFzMgJDP4GDEAEidazhuzuKbLnttaV1d1ZwCPDaN3KQDKEqNA0HWalv24vst1WRZcuUKPcti2Gtrby5VPjUKixJHOZBio93tQWud98mti6ysLrh7n7wtYNiQp0tgA5somTzFd9A/72tZGLvZvF5mFq010LllhlXxNbW7lCs0k5WGgmeVLr2CvpZW+1thabKQ5y7NOQlZzKGgwSADGk04PbK53lt+5T93eS8BmbUph1w4XbQELmn3VE4n2lu38KuHZYhbSM4d4ZbXq/uvVB0EnXbQCuPRydj1sXSKvxa9mVfIk/2PSfPTTiNmF9zf8A1vVaFX0vxPO8Z+1nROzuKy2QP5rn/u1dVsX7HoJniTrmKiSL+eFLdBOTU/wxXI+E4Wbc/wA1z/3ard2Q4ycGzpcTvcNeGW9bMGREZgDpMaEcx7BWTqqNSSfujzNVpMVfL/OsrjSSANSdABuSdgKvvDOxvCbgu3BiM1tgMqtcCNY5k6wTyjMDsd5qjWLaYbFi5a/fJZuZrZbTPlPgYx5gH3VCS02be5Fxa7jXiXCL9q93KxebIbk29sqsVfViPVZSDUZsDiRnm047vR/V0OTPC6+M5PFCzoQa93+P3LlsrctozG3iLQdQEhL4XP4EEE5lzT5mpCdp3AuA2UYOqqVZmKHLZW0M1sjK3qhtIM84ruulyLxIbYPEiZtMIJU6rAYWu+ImY/0zmnaK9jh2KJUCy8vJUeGdFDkET4WykHKYMHatlztHdNg2Ciw1lbJaTMhShuf8jbOT2Vtx3am7dzZkEut1X8bkFrlo2iyodEgMTGp13jSmulyPSJbuMKkq2hUkESNCDBEjSqLxh5vXD1uN9i1a/kVUztEkOf8Am/2JVnhZXkydF5Zqz0UtoraaAqfwvG92YJgTIMTB21HMEaH3VBNYodTad0W9eLLH/wDP6QD6iJrPpZf9v6Rfwqn0VV0YcGrztfn6RcPSy/7f0i/hR6WX/b+kX8Kp9FOjDgedr8/SLh6WX/b+kX8KPSy/7f0i/hVPop0YcDztfn6RcPSy/wC39Iv4Uell/wBv6Rfwqn0U6MOB52vz9IecV4oGBAIJggBZIUHc5iBmJGmmg1pHRRViSSsjNObm9Uty1cE7Q5AQcpnUqxK+LmytBGvQ86bftQvzU+lX8tc/oqifhaU3qks/LKnTi3dnQP2nT5tv6Vfy0ftQvzU+lX8tc/oqHkaHH2/6c6UODoH7UL81PpV/LR+1C/NT6Vfy1z+inkaHH2/6OlDg6B+1C/NT6Vfy0ftQvzU+lX8tc/op5Ghx9v8Ao6UOC+X+1IgwLYPU3M0f9VWT7Kp3EcX3jTqQJ1O5JMlj7T91RKKupUIUvwRKMFHYKKyKKtJGSKIoooAiiKKKAIoiiigCKIoooAiiKKKAIoiiigCKIoooAiiKKKAIoiiigCKIoooAiiKKKAAKKKKA/9k=" id="285" name="Google Shape;285;p42"/>
          <p:cNvSpPr/>
          <p:nvPr/>
        </p:nvSpPr>
        <p:spPr>
          <a:xfrm>
            <a:off x="307975" y="5953"/>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data:image/jpeg;base64,/9j/4AAQSkZJRgABAQAAAQABAAD/2wCEAAkGBxQSEhQUEhQUFBQVGBYXFhgWGBQYHBcVGxcXGBkXGBUYHCggGB0lHBcXITUiJSorLi8uGB8zODMsNygtLi4BCgoKDg0OGhAQGzckICQsLCwsLCwsLCwsLCwsLCwsLCwsLCwwLCwsLCwsLCwsLCwsLCwsLCwsLCwsLCwsLCwsLP/AABEIARMAtwMBIgACEQEDEQH/xAAcAAACAgMBAQAAAAAAAAAAAAAABQQGAQMHAgj/xABCEAACAQIEAwQFCQcEAgMBAAABAhEAAwQSITEFQVEGEyJhFTJxgZEUUpOhscHR0vAWI0JikqLhM2NyggeyU7PxQ//EABkBAQADAQEAAAAAAAAAAAAAAAACAwQBBf/EACkRAAIBAwMCBgMBAQAAAAAAAAABAgMRIRIxURNBBBQiYXGhMjPRQiP/2gAMAwEAAhEDEQA/AOOvwe93Vu6EYpdLhCvinIwVpA1GpA1rSvD7pKju3liqrKkSzGFEnqadW8FlELdvKBsA8c52A661lsITE3bxggiX2I2O3KgG3EOy2HsLdYi7cW3a7xWW7bAZhcW06aI0anNM7Moida9P2Ps23RXW8wa3cJIdFi5aRndQChnYDoJBBadEY4YoGXPcjpmEaxOkeQ+Ar18hH/yXdNPW5REbdNKAXcKSw+IAu50tEmAGWdT4Va4QAo6tGkHSn/a3hWEs2xkBt3CAUC3HcMOZZbqIwUjVXWQYIilnoe31f4j8K9XOFq0ZnuGAAJIMAbASNAOlAV+in3oe31f4r+FHoe31f4r+FAIaKfeh7fV/iv4Ueh7fV/iv4UAhrofFuxZt4A3MtoFLVu5nDPnLnW4GkQVgiB5VWvQ9vq/xH4U0vYq89s22xOIa2RlKl9Co5RG2lAU2in3oe31f4r+FHoe31f4r+FAIaKfeh7fV/iv4Ueh7fV/iv4UAhop96Ht9X+K/hR6Ht9X+K/hQCGr6OyNjNbjvWzITkDQ9wTYHeCU8IHeuYGYfu994Qeh7fV/iv4Ueh7fV/wC38KAnXOztl7b9w5Z7feg5jAbIyyw02g+zxKSRqKsvAOxeDu4e09xlV2RCQWaZKKxP+oOZPKqZ6Ht9X+K/hUm3hioAW9fAGwDkAewCgJ3bbs7h8Ms2WAKsANSe8BUExLH1fLry5lLb+ADxnuXXjbM0x7JFFAbO8o7youejvKAsHBOz+Ixi3nw6Z1sKGuagaEMQFn1jCnQeXWlIu11Hs/ZxeAw/C+4w9+4L104rFm3bdotuBbS20A6i0xaOqjrSLC9lrdvj64G6maw1xyqyQDaa09xAMpBgQB/0NAUvvKO8q68ATAY58RhLeDFvJYvPYxHeO10tbiGuDRTmmcoEDb2RbPyPD8MwWKuYUYi/fbErDu6oVS5GZwvrFRlAAgeIkzAoCqd5R3lXx+ymHxWK4e1pTh8Pi8McTeRWLd2LYm4EZtdZUeWp8qj9nrmC4peOETBJhTcVzh7yO5dWVSy97mMXAQNfq6gCl95U3hXD7mJZ1tAEpbe60sF8CRmIJ3Oo0qfxHh1t+GYTFWLcXFuPhsUoJJa9Aa02p0JXTTcsKsh7OYQY65gzbV/kvDrj3WzPLYwKjF9DpAYaDTU0Bz/vKO8q3ZMHheG4HE3MKMRfvnELDu62yEuRmdVPiIGUACB4iTOlTm7K4bE4vBPbVsPhsThPld62rFu7CTnVHbWDKjy1PsAofeUd5V27N3uHY+5et/IBhyli/dslL105sq7XQTqwkNI6EVzxr0KT5T9VAWngvZfE4q215O6t2VOU3r9wWrebmAxBJjyEV5492bxGEVHuhGtXNEu2XFy2T83OIg6HQgbHoaZ/+VLndvgsMmlmzg7LIvLM5fO/mTlGvt61WsHxe+uGv4e2M1i4UuXRkLBWUjK+aP3ZJUCeeXyoCP3lTcBw+5eS+9sArh7Zu3ZIEINyBzPlVz4Lwq264cWOEvibLLb77E3zctEs3+o1olgqoo2Ima1YXhy4W52hw9skpawrquYycphgCecZonyoCo4/h1yylm5cAC4hO8twQZSYkjlryqF3ldBPA/lx4FhySqthXZyNwitmbL5mIHtnXapmF7JfKmuWG4S+CQq/cYnO7MrqCU74EkOGjXpsDzoDmXeUd5VuwNvB4fheGxd/C/KL9y9iLYQ3GRGysYZyJkKFgADUtrtVH7ygJXeUVFz0UBD+UDqKkcPvWTdti+xFnOve5RJ7uRmgdYkUmooC7dr+2lzFYy9dtXr1uySBaRXdAttQFXwqYBMT76sOC7eYU4jhOKvNc77C23tYo5JLqEdbThp8RljP/I9K5RRQF17BdorODxT3bxbI1i/bGUZjmcDLp00rRxLjtp+HYDDKT3mGOJNyRp+8dWXKeegqo0UB03Cdv7NhuFMga4MLh3sYlCMuZXgMEM66a+4UcL4zwzhrvicHfv4i9kdcPae13YtM4y5rtwnx5QT6oH31zKigOq/+H+I21+WLfBfDW7dvFueSXMPcDp722jnlik3ZftelvF4vE4otmxFjEp4Rm/e3SpA/4iCJ8hVb/afFfJPkffEYaZ7sBBJzFtWAzEZjMExSegLlxrtBZu4DAYdCe8w5xJuSIH7x1Zcp56A1ZuA9rA9/hiYWzcxLWMI+HxFoCC6H1+7JOsAT5xHOuT1KwGJu2HS/ZZ7bI3huLIho2DdYO3Q0B1zsIvDrb4xsK+KusuDxBZ7yLbWxby6hiPWdiAOQ0auUi+Oop1xjttxLF2Tbu3XNphLhbdtA4U6s7W0GYAxM6bVVaA6RZ7RYDHYaxZ4i92xfwy93bxFpe8FyyPVS6m8jqPMzqRUfjfaLCWcHcwPDmuOt9lbE4i6AjXMuqW0QeqgOuvU7zXP6KA6x2g7VcNxV61jbl7FFra2iMEqAKHtwQovE5FtkjWFJ1Pu08U7YYI4ji123cuMMfhsiTby5bxEFG12AAObz8q5bRQHSsL2+tWH4VctgucJYeziEIy5g5hgh56SQeoFeDjuE4fvLtq9iMWzKwsYe6jW1tswgG9czfvAvRYmPfXOKKAuOP7QWX4ZhMKpbvbN6+7yNMrk5Ybmdar/ygdRS6igGPygdRRS6igCiiigCiiigCiiigCiiigCuj8L4ZgxZwwuYUXGuYLFYq4/eXVYtYN5kVcrQoIt5WkHQiII15zFSlxV7SHuQFZB4m0RpzINdFOZpGxk9aAvmL4Rh1w/y1MIjscPhH+T5r5tK127ibb3ID94VAsKAM8A3OegpnxHhlrDYdraYNsSny61+5Zr02jdwll2t5rZVi4LFFLHTmCa5xg+I4m0yvbvXUZVyKVdgQkk5BB0WSTG017w3FMXbLG3iLyFyxYrdcZmb1iYOpMDXyrtmcudLbg1uxbu2rdxinyfilsMzFgEXGWUBicogbxExNJu23Z3CWbGJFpcr4W7btoyri5YElWF97q92WIGdTbgaHca1RBirwXILlwLDLlzNGViCyxMQSASOcVnGcSv3US3du3biW/UV3dlXl4VJgaaaUsxcg0VmsVw6FFFFAFFFFAFFFFAFFFFAe8/kPgKM/kPgK8UUB77z2fAUZ/IfAV4ooD33nkPgKM/s+AryBTXhnBmuEToKlGDk8EZSUdxfaVm2APuFNcDwZnOoHwFWTh/A1AGgjrr+jTWzwyPVzajfUD8frq9Uktyp1G9iv2ezijcfZ+FSBwFOh+qrLas5AM/vPSpNq2jDRgfh9lS0o5dlQPAl6fr4Vqfgqjl9n4Vbna3y1++sX7KAAmAD8K5ZHclKu8KA5fZUW/w7p934VZ+IYciMo89IqK9pwuZxpz2Me8U0o5dlWv4bLuoI91aHwnzSPYQPtirGoV/I9DS/H4TLrt1/GuOK7oKTEFwEbgfAV57zyHwFT8T0j/NRLlnmKqlTtsWqd9zX3ns+Ao7z2fAV5isVWTPefyHwFHeeQ+ArxRQHvvPIfAUV4ooArNYrNAFAFFW3sb2d7wi7cHgGwPOPuqdODk7EZS0o8dn+zpaHujTkKt9m0FOQaH2DQVNtAAnLBJP9I5mdq9HCKpHt19sjc+6K3RioqyMzbbuSXtLAIkge3WOkfdXo2M+oYQOWvTnUNbT3SMjeHbL5htiTrrTHD4dkufvGUrOi6bGAPZz+MVCSJIiXF8USTqY2iIqBjGySckDyiSeUDf3mn10LZGmwE6aT5e6lIx/fXctpYddWa4FQR5Cddt6qbJWIuAuBVPhKrE+Od42+2pGHxKt4eW0MsR13rbjXuYhgluRby65grZmOkEGQQI6c6V8Rw120f3ogNswAidvcK5qO2JF/CRbyncTBGkanb40gxmKu227t2EdSNxGgg8q33+PZIVlPsIEeRkj2fXUfF4wXQVOUsBnSefNgfOPsqyKurkGyHi1Kw/hXQzBOx20M8+nWixiCwEqXDcxAj9Cs5A/iAlifDGuY9TU/A2xbBG5/i8j5eWlc1KwsV3FWgCRy5TvS+4sa1bcRYV5K6gDy0PSqw90FtREmCOnnQIh37XMVGNM72h6VDv2uYqqcO6LIS7Mj0UVmqS0xRRRQGaKxWaAmcMwneOByG9dEwl9iotWwAD4QZ/hAggeWu++lV7s1w0nKo9ZvtNPeJY4WQLVmMyj948dNwPKvTpUtMUu5hnPU79h6cSlhQqAM0aknY+cn6pqG+Lz+JdFX1vEsiDzXofZVZsq7GZJDGFBJGZiRmOm4G/TSnnDcKy4g2zqXTwkgbT4uXs+FScUgpNlx4RZBAcDwx4R0Os/o0lx94G4RG2QAyBuTpM8tTUvFZsmQFkQjKGBAPnB9tJbmGVXLuZgaHmNTpAIEfVVJaWPin7zCrkAZiBHmZ1An30osdl3zy8OTHj+EgD40wS09uwiXSNz4l2U6tmMbSNx1OnlswvFGVCF8WWYnc7kA+2I99Zp2uWIcXMOUTwAZgANeg9lVvifGLV1b2HIbvUXNESGCwSFI1JgzETpzrHE+0d2GULkmIJ0Iqr4HKuJtXGMDOAxJksCYP21W6i7EmrCyzxN1KhgpSSRKggSfEdNfdXrB4clmFpiF10gHkds4kaTHOp97hBXENYMFjDoAVGaZkAnY+XlWcNhLtu4qFStwkFJjfzOo/RqUZyWxW1yacDwo2pMzAOb9dNPr9lAC6lmyydDH29Ks+N4R3aAux9WCUBj4azVTx4Qn14O0ERryOn2+dScs3FrIh4vHhBCsDJg5aRYhTJJG5n46064hg7ehJKlZERowEHQgTzpRfVSfDMGTqZ5n7oq2OdiJ6x1qFU89jUZDpUywM1t1M6DMP17vrpeKPB1bGi6sGvFSLgkVHrPNWZdF3QUUUVAkZqVwyxnuKOW5qLTzszYks3sFW0I6qiRXVlpg2P8ADsFYE6Bdo5msiyWPq5mMQDJBJO2kTofbodam8LwouEAroxaW18KquZwB1g6HlUm6+XvHUQRKiNgT0Huia9WTyYYxwR+B3EF4KNYBzN7OS7wv31ZuO4JrY+VKoPdxI12ncdI6+2o3ZDhqKoJALNqTrpVsvOyoQoWSIBPLTmB58vbWecsl8I4IeDxaXLIdRnRtREHKTurA15s8GRoMFTMiQRG0wOW1QE4c1vVWS2X3YeHN/wBVUj3nrUPtZxPurLxelgvhUELJ2zaQzdd9elVfBZ8lsxWHtOmUkkLEqIkxykxGx+FVnH8RwyHKltydYIdgsgxrH3Cq5wnHXXe33zs0qWGbSD8JMgjfWposBs5cnRCRO0jQT5VhnUyXxjdEY443ZkFghgZjzbTTyEDSfOlWLGZpOw5U3wzd2gUoAzdc2x1k9aiYoLPhB95B+yqW3udaInF+LNdxBvr4CAoXYxGgPn7f8VZ8HxW3iMO0qEvtrIEg3BGX4wN+sVUs9wMMsKQGA0XZgQ0yNZGkmtmDsXEICk+KPIA9Z5+6rITaZU0P8Vxq5atFmbMCIMaeIiCw5RqsLyKnrotxvA7k57i+tBkEzGhO8CdTVj4Lw9bhXvAGAGZQZlX1kk/qZqz38CjDKwzAfO192tXr1I5Y4NxFTmMmR74nmPjUjA4IG29xmURoobQkxPh8/L210vjHBrCIT3YCIM3hG0a7c6qmH4Dba33l0s2mY2wQAuYnIYBkGJ8tK0pqxXYRWfVe4BBKtIAMRHLkNp99JatXaPEqLfd28oVQoleZnVfLQfEEVVwKPJ1Hio7iDUiNa1XxVNRYLIvJqoooqgsM1bOy1uLc9T99VOrnwO0fk6lZkamOQ61r8GvW/gz+JfpHeCxzWsOyjTM4jQSJnU6Ty/UVLww73ONy4EH+bTcecD66TW7mZlSdIge3Vp26/b0qVhLndtABmVEak6kiR0y/rat0omaLLbwO2bRCNImSfb0plexBW6VZ1Gb1CY02ka6TUTCcTtvkRgdgA3UxI8XI76HpUriHC2YZWyuDvmHwg8orLLfJpRjE4VQSzNLcpn4+dU/tnw65dAyKWk7xtyn9dattzCt4RnnLuHJOn/LWtOJwilplw0aqknTymKimdaFGN4SyslxlZElfEY0gREDUSAOXPyrXxTDZQCwzA+3Ubx8RVtbE4e4hsPcDSMsHeTpMHnTIYOxaKKQHuZQRoNhAmPaZrFVpNyujRTmkrHPcfhUYhjm02IOjgcvIjT4mlt0aDSNhA8o+2rvxPu2uXgAg0kwBJIkQJ667dKr+JsqozA6gbRzrPJWwW21ZE+F4d3hYkaJbdz7hoPeTTbs5wtcsMujklBuWXQFiDsN9TUMcUuFWt2t3kGACSDuBPXSp2FnD28zsneeEEm4pyCNBA8tYn/M6aKJYH5xlnCZpksBsdydIjfedvI1X8f2vOq2rZ7zXKCRqSdPaRIqv8U7T2/EDmZ8xLDLEnWCXmSB0nc7dK/jrjs1u7bJBBBBEDK0iN9tRz0rTFS1WeEVtprBch8pvJFxbiIRDgjro0fygDSOZqv3L627LutxmYlVXSALaSAIJ5lm+FLm4/fcEXLtw7czMjz6a6+6ld26WidY2rUkVmHuEjU1haxFbbRgiu2OEe4sRXjEa1vvr8a0XtqqmsMsi9iNRRRWUuMiuh9jGBsFdZe3dQdM2XMs+8fXXPBXQv/G5DqULZTLBW2gspANavCP1P4KK6wvk0WXgkDRjoDvCmc3h5/8A7W9bsBXmCuUno/jKmBzESfead4zgl3KwyhSXaX5yAdBlGxEzHlSjE4dlYW2tNDlASxOmjeqRpzneDzr0W0zIk0F3G5WidjHtg6fVXQuA4z5TbAuIcy5TJ2bXcH9b1ym5dCyCJKkqxjTTaDHPXptV54d2lHya0tplR4ylSJJPlG5kaCRp7KoqxwXU5ZLNxDH2rQbYGdfM9BPOoOBui5khzn3gBNUIIDELuoJMxqDFUztJxh7iLnzESYAUeI6gNmWBljaROp9tY7L44sbaSQ5e2FYFtVNwZ1MjTTSNvqqnTgs1ZLjxPDGEvPbLGyQtzINyACHBbXL7t61cT40bwS4iG2yNqTBzJEEaDbr7tdKkcP7Qk3HS4cqkkDUQAes8vYaWXiMxgiNRp0+4VTItRXsZjGt3izE5bkEHUx/LB0PSnwwoe0HB2Ouv1EfhSrGAaqQrAnmAdfKpHCuMJlCeoRuWiCfdWOpT0sspz7MS8bvtZt57JUTpJ3UHePqH6mqVdYyxJPnJ3Pu3q1dqLWxjMpYsD0zAa+4kjXypRxH92LYR7bgouc200VzmlGYjxOJ3HURtWrw69BTP8riq9aKmDvz9uh++pmCxJFu4sTmEATqJmTG8aH3xTjE9m7ly3cvEKpGUBbaBVJ0DTrocssYETSvD96iMRAUcxpOv8J/ijnVqtJYIvB4x1kEgqx1C+tMydx7jJnzrUuHOn/Y+4c45bVPsXmuglwr5dSSVzBQQNBvpNecPiPCQqKzEes6jpvvI0meUcqsv7FaWDxwzhT4h1VIHmTpA8/u8684zBtaaJnTQrqPbmqzdnbsoArRELCqRGXUt4fnSfEd49laeOXBbaGtbzlkiJkTPvrtwVG8vvrViUhAeZrffUzrEn8ai4y7m+6qqmxOBFooorIaDNWPsbislxh7GHu3quCpfC8T3d1W5A6+yraE9NRMrqx1QaPofhPFrV+2geM0AmREtMSDz2qvdoeEPczpZBYpqFYrLdWVdxroeR0pDcxBUKAzAbjoVIBHxga+2pHEuJ4iVvrcGb/TBSAUGUE51jbnOwivT6dngydS6yIHxDW/BcUa+sCNDGgOnOoWLU22ZTKhgMqrvJOgJPIjmJnz1p5iMd8pKnEiHAg3Ns2mhYADYncT7K2YDFXbWW2yrftMCgbRvCd8rwSvPQ66DbSus4isvfuMS91nckuCoJ6DbkJk/CmGCwVy2guFSTIy5SSbYiZYDUa6Q3nT7hmLe264cFLQRi9u6UzECdQWG4InXyI0iag4HjV7C3r2Tu7gcxcWMyXILaqsabmDrIjrVT9ixe5u4ZjjcuAMQOZZomeuu58v81Ov45BCjSNGPOec6x9lLuMYDKqYiyzC4xm4iqV7sGSDzyKRI1MaRrrUfjWKS22iNbfQnxyRoJER1kzOxFUuNyy9hl2htOh0LMgHrFGWNYgyN5gaaSarL8TgQygrtMCR7Dy9te7PE+9Xu7jPA/wBMyCFH8QKkgwRrpOw05iHx6wqMMl3vAdiAcoWFICljO7MIgRHOa46UZK0jmruiw8LdL6hVzBToT6+shgCpjT2nkfZTWzwrBXHt2lbM0qGU51VGIg3Db2ZiRqW5CIgAVSOGcSuYWTbhi8RIYjSQDGk7nesjEXnz3Cy23DZ8xlXZvVKrlHnMNA0qteH03syWu52q5iVtWraLaR5JDCBI0nOAZB9k7GqZ2w7KPeRHtKgYSCmZVAO5EHQHbbqOW1Rw+MxVprbszwYPraFTBAJGkxyOvWrzxjhtzF2bbFvDlLAlHXMzBQOY0GnlXVGUGrjUmc5s8PloadiYldIGu5g/XUrhmCa5OUIADlliSBmB20OqjXl8acp2fty4tu10A7gMqrpoIzGSddJprgVRl9SMpygARO4lQOY1qcqltiCQiwvDXtsxBhjsRA2nZRoB6unt0FLcfa7x2YsxbnPL2eUyat2LtlBmnNBOWRzkxPztBVdxRCqSRqdZ21/X2VFTkGivY+1G221LL/SmmMu9eVKHaTUKssFlJHmiiis5cFZoooC/dlbwxFnLMXbcAT/Es7H9c6lWlEmSUMQW1mNZG8MDA8J+6qNwTiJsXVcbc/ZXSeJ2Fu2RiLR0YqLgGwbUz79/ea9bw9XXGz3MFWnplgTY4PLH+BSFkHwrmnKRH8J1IgVuwTvh4KOQST6jAqwWZLcySdBIj7tVm8yEFY06iQVI1UqdCK28PUBzByqYgmQBOwZjsft69b5LBVF5LI/HgbcMA9+36rxmCMIALKdp1+MaTXq7w7CMgxJLIQBnCmXLAagKRofFEjXakIwuRs0qSrNMQoJCjQsukzOvLoZNR3xd2wVuxm8Z/wBT94AQA0DTwzMcprO4cGhS5HPBOA3MQLl+3dfCvdC92inRrYM5rpA15EHeo/EuzMEC9eUyLh9dIYz4QDvqY0j+Ia6UuTF4nEXFa7cUWSJjNCFcxIUAayDOhGkCdNKYL2YSGvs6btG/OILZeWvqjedxvUGmmSumJrOExFu5d7vD2ixQSsBigOxXMTlYzPXpWzsvwl8QG74/ulYzOUlWMFiYhgI1iY30neW3eoltsNctXkRpAbICSds0nU6kbA6+yrLcx7W7Xe2haYkSQq5QH2CEhzPiIG2lcYKt2l7LmwEyBnZwubRiVLDy1JAHPTU0o4dwTF3tkyiPWurlCxyzFTB5wNfKrjjuKYhEIxFtVgDS20lmJEABQdPaQai4ntDcKgm1czEELoTl+aMsHXnP6BXO4FN7DcQu2Vs927BXZw0EToPEpgAjbXU6cq23OG37QtjEXmuJmM21dmzDT1fKTvoB7d2g4pmW0DbuEhGjMhJzeHUBZgac+tZw/EWuo5S3cgjIAVGhEg+3kImu5Iuxs4fgu6z91JBEGSWGYqJbcydh5AVKwuEgKpiE15+sRJPUnlJ5VMW2LS5mhdPENIBP37VDxHHrSxroRPIQOkbzVDyyWxnGWs2rCSNgdgPxqmdqcSpYKu6+tHXp9vxpjxftN3ixaVk8zEx7AdKqWIaBJocvcg425yqDXu68ma8Vmm7s0RVkFFFFRJGaKxRQGatvYntJ3Dd1d8Vl/CynmPuI3Bqo1mp06jg7ojOKkrHWuJ8FCBnt3AUZS1s7ZgCJWTpMcuo2pNZUqfCNGgQQSrDfUcxrULsh2sFsGxifHZbTzE6SJ2P21ZMdwzKmZALtoyVuKYgnkywYNevTqqaPPnBxYsBNq5mVymUQht+W6leaTOmu9avSj5gSz5lnIe7VyTBBJzNpPMaxOm1byu/eMSIXnDb/AMJO5/Eb1vtYRZzSvqj1kmCBA8Y/i3mDzXeKk0u4TfYhYfFyPEotmFfdu5b1hLrByMY0I38o132sI162rM7pbPhGV2YTmIjJrI5TM6+qJ094vhKnNkKDXYKRykz4j5aUYfgt8TkfIImA7MC4giQo3mNx03qtpE02eSFNrurVi3Kkh3ZUbKCTqwIn5p25c+TXhuAUCTcVrY8SqiZAr8yEjxAaHnUIcNvMwgBG/iIIEiPFNrLE+YMaDpVl4Thu7UA2ywGssSGBgAxzj3mq5E4ka7iVuKAjZypkEaFY02Ig6Eg67VjhF3MkZVYr/FpPPm0k7n4mpGIeG0tE9IJQR5/o1gYvOhA8AzQcmrk9BAMe01CxK4zymCC6kGNgJHvP4VDxeJyKXYBsgJO8nrlGwP60rfhFW2sR58yfezGSfhXm5i1E6x7a4kGKb/E7d6InKQQQQRB3n3ffVN4hZuMzMwA30DDQbxEyd6uXEwrroVPONvLQ8qr2OyKpZoQdTr7YHM1CUbMb7ldvaazSPHYnMfKt/FuIBzCCFHXc+2ltUVJ9kW04WywoooqktCis1igCimvoj+f+3/NHof8An/t/zQCqs009Efz/ANv+aPRA+f8A2/5oBXVg7N9qbuFYQSV5g66dCOYqH6I/n/t/zR6I/n/t/wA1OE5Qd0RlFSWTrXDeLYPHqcyotwjWOvWP1vSvimDNo6OGg/zBgNtG2bTzrntnhxQyt2D5D/NWLB8auLHekXI2PiU/1A1tp+Kj/rBmnRl2G+CwrOS2ltRzaD7gdPOmVpFVfFeQ77+H69arbY1WaRA8iT+Gvvpjh8doFKo6gyM2pHsMSDVrrU33IKE12H+CxgUksyNqAIbY/qK3PxrkGt+94Hs2qqXyGiFUADYmY/4nLKjy1rSyA8l+MH4xrUddPklpnwWO7xVBqxRvZcJj2AofjUVbouN4Fk7yREH/AJBRSq3iSvqqB9/1VJs8cuKIbKRykx9Ua1zqQ5GmQ+w5uT49vbP3VG4hjFtjxEe6k1ztMw5IT5FvwpBxTGXLx9cKOgBP1zUXWgu5LRJjTi3aNFXnJ/h/HpVK4jxJ7xljpyFSX4VOpuT/ANf8159D/wA/9v8AmstSq5bF0KdtxVWaaeh/5/7f80eiP5/7f81SWCqs009D/wA/9v8Amj0R/P8A2/5oBVRTX0R/P/b/AJrNATM9Geo+etuGtG46opALczrAAkmOfs86HUm3ZHvPRnp4vAbEavdJ65wPqC169BWPnXf6x+WodSJo8pU4EOejPT70FY+dd/rH5aPQVj513+sflp1IjylQQ56M9PvQVj513+sflo9BWPnXf6x+WnUiPKVBDnrIvEc6e+grHzrv9Y/LR6CsfOu/1j8tOqh5SpwJhjGH8RrPy1/nGs8WwHclcrFkaQM0SpAmCRuCJ+FQM9TUr7GedNxdmiYcUx5mvBu+dN+zfZ4YhTcuuyoCVUJALEbksQYE6e6nf7IYWY7y9PTvF+zLUJVknZkNUUUzPRnq6fsdhfn3/pB+Wj9jsL8+/wDSD8tR60RrRS89Gerp+x2F+ff+kH5aP2Owvz7/ANIPy060RrRS89Gerp+x2F+ff+kH5aP2Owvz7/0g/LTrRGtFLz0Z6uN/sZYKnJdvK3IsysJ81yiR76pN5GRmRvWVipjaQeXlsffUozUtjqkmbc9FR89FTOkfPU3hdyHU/wDMfUtIKc8EtyB7X/8AVKjP8WW0P2R+UW7geCvYu8tmwuZ2k6mAqjdmPIDT4irniOxeEwxyY3idq3d3KKF8M7SGYk+2BVR7Iceu8OvNetKjlkKEPMQSDMjXQqKi9oeJXcbfa/ey52Cg5AVEKIEAkn66zKUUvc9acKsp2Tsi6Y3/AMe3Gsm/gcTaxlsTooysY3CkMwZvLw1VOD4QX7d6699bFuz3WZmS5cnvCyrCpruv10w7JdtsVw9Dati29olmCuD4WI3DKQd4MGfdvSzhPEhaTEW7thcQmINsuC72oNtnYEFBOpbbTal4OxyMayTTztba/v7bEvH9nsVba6BbNxbWpdCMrLkFzMgJDP4GDEAEidazhuzuKbLnttaV1d1ZwCPDaN3KQDKEqNA0HWalv24vst1WRZcuUKPcti2Gtrby5VPjUKixJHOZBio93tQWud98mti6ysLrh7n7wtYNiQp0tgA5somTzFd9A/72tZGLvZvF5mFq010LllhlXxNbW7lCs0k5WGgmeVLr2CvpZW+1thabKQ5y7NOQlZzKGgwSADGk04PbK53lt+5T93eS8BmbUph1w4XbQELmn3VE4n2lu38KuHZYhbSM4d4ZbXq/uvVB0EnXbQCuPRydj1sXSKvxa9mVfIk/2PSfPTTiNmF9zf8A1vVaFX0vxPO8Z+1nROzuKy2QP5rn/u1dVsX7HoJniTrmKiSL+eFLdBOTU/wxXI+E4Wbc/wA1z/3ard2Q4ycGzpcTvcNeGW9bMGREZgDpMaEcx7BWTqqNSSfujzNVpMVfL/OsrjSSANSdABuSdgKvvDOxvCbgu3BiM1tgMqtcCNY5k6wTyjMDsd5qjWLaYbFi5a/fJZuZrZbTPlPgYx5gH3VCS02be5Fxa7jXiXCL9q93KxebIbk29sqsVfViPVZSDUZsDiRnm047vR/V0OTPC6+M5PFCzoQa93+P3LlsrctozG3iLQdQEhL4XP4EEE5lzT5mpCdp3AuA2UYOqqVZmKHLZW0M1sjK3qhtIM84ruulyLxIbYPEiZtMIJU6rAYWu+ImY/0zmnaK9jh2KJUCy8vJUeGdFDkET4WykHKYMHatlztHdNg2Ciw1lbJaTMhShuf8jbOT2Vtx3am7dzZkEut1X8bkFrlo2iyodEgMTGp13jSmulyPSJbuMKkq2hUkESNCDBEjSqLxh5vXD1uN9i1a/kVUztEkOf8Am/2JVnhZXkydF5Zqz0UtoraaAqfwvG92YJgTIMTB21HMEaH3VBNYodTad0W9eLLH/wDP6QD6iJrPpZf9v6Rfwqn0VV0YcGrztfn6RcPSy/7f0i/hR6WX/b+kX8Kp9FOjDgedr8/SLh6WX/b+kX8KPSy/7f0i/hVPop0YcDztfn6RcPSy/wC39Iv4Uell/wBv6Rfwqn0U6MOB52vz9IecV4oGBAIJggBZIUHc5iBmJGmmg1pHRRViSSsjNObm9Uty1cE7Q5AQcpnUqxK+LmytBGvQ86bftQvzU+lX8tc/oqifhaU3qks/LKnTi3dnQP2nT5tv6Vfy0ftQvzU+lX8tc/oqHkaHH2/6c6UODoH7UL81PpV/LR+1C/NT6Vfy1z+inkaHH2/6OlDg6B+1C/NT6Vfy0ftQvzU+lX8tc/op5Ghx9v8Ao6UOC+X+1IgwLYPU3M0f9VWT7Kp3EcX3jTqQJ1O5JMlj7T91RKKupUIUvwRKMFHYKKyKKtJGSKIoooAiiKKKAIoiiigCKIoooAiiKKKAIoiiigCKIoooAiiKKKAIoiiigCKIoooAiiKKKAAKKKKA/9k=" id="286" name="Google Shape;286;p42"/>
          <p:cNvSpPr/>
          <p:nvPr/>
        </p:nvSpPr>
        <p:spPr>
          <a:xfrm>
            <a:off x="460375" y="120253"/>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data:image/jpeg;base64,/9j/4AAQSkZJRgABAQAAAQABAAD/2wCEAAkGBxQSEhQUEhQUFBQVGBYXFhgWGBQYHBcVGxcXGBkXGBUYHCggGB0lHBcXITUiJSorLi8uGB8zODMsNygtLi4BCgoKDg0OGhAQGzckICQsLCwsLCwsLCwsLCwsLCwsLCwsLCwwLCwsLCwsLCwsLCwsLCwsLCwsLCwsLCwsLCwsLP/AABEIARMAtwMBIgACEQEDEQH/xAAcAAACAgMBAQAAAAAAAAAAAAAABQQGAQMHAgj/xABCEAACAQIEAwQFCQcEAgMBAAABAhEAAwQSITEFQVEGEyJhFTJxgZEUUpOhscHR0vAWI0JikqLhM2NyggeyU7PxQ//EABkBAQADAQEAAAAAAAAAAAAAAAACAwQBBf/EACkRAAIBAwMCBgMBAQAAAAAAAAABAgMRIRIxURNBBBQiYXGhMjPRQiP/2gAMAwEAAhEDEQA/AOOvwe93Vu6EYpdLhCvinIwVpA1GpA1rSvD7pKju3liqrKkSzGFEnqadW8FlELdvKBsA8c52A661lsITE3bxggiX2I2O3KgG3EOy2HsLdYi7cW3a7xWW7bAZhcW06aI0anNM7Moida9P2Ps23RXW8wa3cJIdFi5aRndQChnYDoJBBadEY4YoGXPcjpmEaxOkeQ+Ar18hH/yXdNPW5REbdNKAXcKSw+IAu50tEmAGWdT4Va4QAo6tGkHSn/a3hWEs2xkBt3CAUC3HcMOZZbqIwUjVXWQYIilnoe31f4j8K9XOFq0ZnuGAAJIMAbASNAOlAV+in3oe31f4r+FHoe31f4r+FAIaKfeh7fV/iv4Ueh7fV/iv4UAhrofFuxZt4A3MtoFLVu5nDPnLnW4GkQVgiB5VWvQ9vq/xH4U0vYq89s22xOIa2RlKl9Co5RG2lAU2in3oe31f4r+FHoe31f4r+FAIaKfeh7fV/iv4Ueh7fV/iv4UAhop96Ht9X+K/hR6Ht9X+K/hQCGr6OyNjNbjvWzITkDQ9wTYHeCU8IHeuYGYfu994Qeh7fV/iv4Ueh7fV/wC38KAnXOztl7b9w5Z7feg5jAbIyyw02g+zxKSRqKsvAOxeDu4e09xlV2RCQWaZKKxP+oOZPKqZ6Ht9X+K/hUm3hioAW9fAGwDkAewCgJ3bbs7h8Ms2WAKsANSe8BUExLH1fLry5lLb+ADxnuXXjbM0x7JFFAbO8o7youejvKAsHBOz+Ixi3nw6Z1sKGuagaEMQFn1jCnQeXWlIu11Hs/ZxeAw/C+4w9+4L104rFm3bdotuBbS20A6i0xaOqjrSLC9lrdvj64G6maw1xyqyQDaa09xAMpBgQB/0NAUvvKO8q68ATAY58RhLeDFvJYvPYxHeO10tbiGuDRTmmcoEDb2RbPyPD8MwWKuYUYi/fbErDu6oVS5GZwvrFRlAAgeIkzAoCqd5R3lXx+ymHxWK4e1pTh8Pi8McTeRWLd2LYm4EZtdZUeWp8qj9nrmC4peOETBJhTcVzh7yO5dWVSy97mMXAQNfq6gCl95U3hXD7mJZ1tAEpbe60sF8CRmIJ3Oo0qfxHh1t+GYTFWLcXFuPhsUoJJa9Aa02p0JXTTcsKsh7OYQY65gzbV/kvDrj3WzPLYwKjF9DpAYaDTU0Bz/vKO8q3ZMHheG4HE3MKMRfvnELDu62yEuRmdVPiIGUACB4iTOlTm7K4bE4vBPbVsPhsThPld62rFu7CTnVHbWDKjy1PsAofeUd5V27N3uHY+5et/IBhyli/dslL105sq7XQTqwkNI6EVzxr0KT5T9VAWngvZfE4q215O6t2VOU3r9wWrebmAxBJjyEV5492bxGEVHuhGtXNEu2XFy2T83OIg6HQgbHoaZ/+VLndvgsMmlmzg7LIvLM5fO/mTlGvt61WsHxe+uGv4e2M1i4UuXRkLBWUjK+aP3ZJUCeeXyoCP3lTcBw+5eS+9sArh7Zu3ZIEINyBzPlVz4Lwq264cWOEvibLLb77E3zctEs3+o1olgqoo2Ima1YXhy4W52hw9skpawrquYycphgCecZonyoCo4/h1yylm5cAC4hO8twQZSYkjlryqF3ldBPA/lx4FhySqthXZyNwitmbL5mIHtnXapmF7JfKmuWG4S+CQq/cYnO7MrqCU74EkOGjXpsDzoDmXeUd5VuwNvB4fheGxd/C/KL9y9iLYQ3GRGysYZyJkKFgADUtrtVH7ygJXeUVFz0UBD+UDqKkcPvWTdti+xFnOve5RJ7uRmgdYkUmooC7dr+2lzFYy9dtXr1uySBaRXdAttQFXwqYBMT76sOC7eYU4jhOKvNc77C23tYo5JLqEdbThp8RljP/I9K5RRQF17BdorODxT3bxbI1i/bGUZjmcDLp00rRxLjtp+HYDDKT3mGOJNyRp+8dWXKeegqo0UB03Cdv7NhuFMga4MLh3sYlCMuZXgMEM66a+4UcL4zwzhrvicHfv4i9kdcPae13YtM4y5rtwnx5QT6oH31zKigOq/+H+I21+WLfBfDW7dvFueSXMPcDp722jnlik3ZftelvF4vE4otmxFjEp4Rm/e3SpA/4iCJ8hVb/afFfJPkffEYaZ7sBBJzFtWAzEZjMExSegLlxrtBZu4DAYdCe8w5xJuSIH7x1Zcp56A1ZuA9rA9/hiYWzcxLWMI+HxFoCC6H1+7JOsAT5xHOuT1KwGJu2HS/ZZ7bI3huLIho2DdYO3Q0B1zsIvDrb4xsK+KusuDxBZ7yLbWxby6hiPWdiAOQ0auUi+Oop1xjttxLF2Tbu3XNphLhbdtA4U6s7W0GYAxM6bVVaA6RZ7RYDHYaxZ4i92xfwy93bxFpe8FyyPVS6m8jqPMzqRUfjfaLCWcHcwPDmuOt9lbE4i6AjXMuqW0QeqgOuvU7zXP6KA6x2g7VcNxV61jbl7FFra2iMEqAKHtwQovE5FtkjWFJ1Pu08U7YYI4ji123cuMMfhsiTby5bxEFG12AAObz8q5bRQHSsL2+tWH4VctgucJYeziEIy5g5hgh56SQeoFeDjuE4fvLtq9iMWzKwsYe6jW1tswgG9czfvAvRYmPfXOKKAuOP7QWX4ZhMKpbvbN6+7yNMrk5Ybmdar/ygdRS6igGPygdRRS6igCiiigCiiigCiiigCiiigCuj8L4ZgxZwwuYUXGuYLFYq4/eXVYtYN5kVcrQoIt5WkHQiII15zFSlxV7SHuQFZB4m0RpzINdFOZpGxk9aAvmL4Rh1w/y1MIjscPhH+T5r5tK127ibb3ID94VAsKAM8A3OegpnxHhlrDYdraYNsSny61+5Zr02jdwll2t5rZVi4LFFLHTmCa5xg+I4m0yvbvXUZVyKVdgQkk5BB0WSTG017w3FMXbLG3iLyFyxYrdcZmb1iYOpMDXyrtmcudLbg1uxbu2rdxinyfilsMzFgEXGWUBicogbxExNJu23Z3CWbGJFpcr4W7btoyri5YElWF97q92WIGdTbgaHca1RBirwXILlwLDLlzNGViCyxMQSASOcVnGcSv3US3du3biW/UV3dlXl4VJgaaaUsxcg0VmsVw6FFFFAFFFFAFFFFAFFFFAe8/kPgKM/kPgK8UUB77z2fAUZ/IfAV4ooD33nkPgKM/s+AryBTXhnBmuEToKlGDk8EZSUdxfaVm2APuFNcDwZnOoHwFWTh/A1AGgjrr+jTWzwyPVzajfUD8frq9Uktyp1G9iv2ezijcfZ+FSBwFOh+qrLas5AM/vPSpNq2jDRgfh9lS0o5dlQPAl6fr4Vqfgqjl9n4Vbna3y1++sX7KAAmAD8K5ZHclKu8KA5fZUW/w7p934VZ+IYciMo89IqK9pwuZxpz2Me8U0o5dlWv4bLuoI91aHwnzSPYQPtirGoV/I9DS/H4TLrt1/GuOK7oKTEFwEbgfAV57zyHwFT8T0j/NRLlnmKqlTtsWqd9zX3ns+Ao7z2fAV5isVWTPefyHwFHeeQ+ArxRQHvvPIfAUV4ooArNYrNAFAFFW3sb2d7wi7cHgGwPOPuqdODk7EZS0o8dn+zpaHujTkKt9m0FOQaH2DQVNtAAnLBJP9I5mdq9HCKpHt19sjc+6K3RioqyMzbbuSXtLAIkge3WOkfdXo2M+oYQOWvTnUNbT3SMjeHbL5htiTrrTHD4dkufvGUrOi6bGAPZz+MVCSJIiXF8USTqY2iIqBjGySckDyiSeUDf3mn10LZGmwE6aT5e6lIx/fXctpYddWa4FQR5Cddt6qbJWIuAuBVPhKrE+Od42+2pGHxKt4eW0MsR13rbjXuYhgluRby65grZmOkEGQQI6c6V8Rw120f3ogNswAidvcK5qO2JF/CRbyncTBGkanb40gxmKu227t2EdSNxGgg8q33+PZIVlPsIEeRkj2fXUfF4wXQVOUsBnSefNgfOPsqyKurkGyHi1Kw/hXQzBOx20M8+nWixiCwEqXDcxAj9Cs5A/iAlifDGuY9TU/A2xbBG5/i8j5eWlc1KwsV3FWgCRy5TvS+4sa1bcRYV5K6gDy0PSqw90FtREmCOnnQIh37XMVGNM72h6VDv2uYqqcO6LIS7Mj0UVmqS0xRRRQGaKxWaAmcMwneOByG9dEwl9iotWwAD4QZ/hAggeWu++lV7s1w0nKo9ZvtNPeJY4WQLVmMyj948dNwPKvTpUtMUu5hnPU79h6cSlhQqAM0aknY+cn6pqG+Lz+JdFX1vEsiDzXofZVZsq7GZJDGFBJGZiRmOm4G/TSnnDcKy4g2zqXTwkgbT4uXs+FScUgpNlx4RZBAcDwx4R0Os/o0lx94G4RG2QAyBuTpM8tTUvFZsmQFkQjKGBAPnB9tJbmGVXLuZgaHmNTpAIEfVVJaWPin7zCrkAZiBHmZ1An30osdl3zy8OTHj+EgD40wS09uwiXSNz4l2U6tmMbSNx1OnlswvFGVCF8WWYnc7kA+2I99Zp2uWIcXMOUTwAZgANeg9lVvifGLV1b2HIbvUXNESGCwSFI1JgzETpzrHE+0d2GULkmIJ0Iqr4HKuJtXGMDOAxJksCYP21W6i7EmrCyzxN1KhgpSSRKggSfEdNfdXrB4clmFpiF10gHkds4kaTHOp97hBXENYMFjDoAVGaZkAnY+XlWcNhLtu4qFStwkFJjfzOo/RqUZyWxW1yacDwo2pMzAOb9dNPr9lAC6lmyydDH29Ks+N4R3aAux9WCUBj4azVTx4Qn14O0ERryOn2+dScs3FrIh4vHhBCsDJg5aRYhTJJG5n46064hg7ehJKlZERowEHQgTzpRfVSfDMGTqZ5n7oq2OdiJ6x1qFU89jUZDpUywM1t1M6DMP17vrpeKPB1bGi6sGvFSLgkVHrPNWZdF3QUUUVAkZqVwyxnuKOW5qLTzszYks3sFW0I6qiRXVlpg2P8ADsFYE6Bdo5msiyWPq5mMQDJBJO2kTofbodam8LwouEAroxaW18KquZwB1g6HlUm6+XvHUQRKiNgT0Huia9WTyYYxwR+B3EF4KNYBzN7OS7wv31ZuO4JrY+VKoPdxI12ncdI6+2o3ZDhqKoJALNqTrpVsvOyoQoWSIBPLTmB58vbWecsl8I4IeDxaXLIdRnRtREHKTurA15s8GRoMFTMiQRG0wOW1QE4c1vVWS2X3YeHN/wBVUj3nrUPtZxPurLxelgvhUELJ2zaQzdd9elVfBZ8lsxWHtOmUkkLEqIkxykxGx+FVnH8RwyHKltydYIdgsgxrH3Cq5wnHXXe33zs0qWGbSD8JMgjfWposBs5cnRCRO0jQT5VhnUyXxjdEY443ZkFghgZjzbTTyEDSfOlWLGZpOw5U3wzd2gUoAzdc2x1k9aiYoLPhB95B+yqW3udaInF+LNdxBvr4CAoXYxGgPn7f8VZ8HxW3iMO0qEvtrIEg3BGX4wN+sVUs9wMMsKQGA0XZgQ0yNZGkmtmDsXEICk+KPIA9Z5+6rITaZU0P8Vxq5atFmbMCIMaeIiCw5RqsLyKnrotxvA7k57i+tBkEzGhO8CdTVj4Lw9bhXvAGAGZQZlX1kk/qZqz38CjDKwzAfO192tXr1I5Y4NxFTmMmR74nmPjUjA4IG29xmURoobQkxPh8/L210vjHBrCIT3YCIM3hG0a7c6qmH4Dba33l0s2mY2wQAuYnIYBkGJ8tK0pqxXYRWfVe4BBKtIAMRHLkNp99JatXaPEqLfd28oVQoleZnVfLQfEEVVwKPJ1Hio7iDUiNa1XxVNRYLIvJqoooqgsM1bOy1uLc9T99VOrnwO0fk6lZkamOQ61r8GvW/gz+JfpHeCxzWsOyjTM4jQSJnU6Ty/UVLww73ONy4EH+bTcecD66TW7mZlSdIge3Vp26/b0qVhLndtABmVEak6kiR0y/rat0omaLLbwO2bRCNImSfb0plexBW6VZ1Gb1CY02ka6TUTCcTtvkRgdgA3UxI8XI76HpUriHC2YZWyuDvmHwg8orLLfJpRjE4VQSzNLcpn4+dU/tnw65dAyKWk7xtyn9dattzCt4RnnLuHJOn/LWtOJwilplw0aqknTymKimdaFGN4SyslxlZElfEY0gREDUSAOXPyrXxTDZQCwzA+3Ubx8RVtbE4e4hsPcDSMsHeTpMHnTIYOxaKKQHuZQRoNhAmPaZrFVpNyujRTmkrHPcfhUYhjm02IOjgcvIjT4mlt0aDSNhA8o+2rvxPu2uXgAg0kwBJIkQJ667dKr+JsqozA6gbRzrPJWwW21ZE+F4d3hYkaJbdz7hoPeTTbs5wtcsMujklBuWXQFiDsN9TUMcUuFWt2t3kGACSDuBPXSp2FnD28zsneeEEm4pyCNBA8tYn/M6aKJYH5xlnCZpksBsdydIjfedvI1X8f2vOq2rZ7zXKCRqSdPaRIqv8U7T2/EDmZ8xLDLEnWCXmSB0nc7dK/jrjs1u7bJBBBBEDK0iN9tRz0rTFS1WeEVtprBch8pvJFxbiIRDgjro0fygDSOZqv3L627LutxmYlVXSALaSAIJ5lm+FLm4/fcEXLtw7czMjz6a6+6ld26WidY2rUkVmHuEjU1haxFbbRgiu2OEe4sRXjEa1vvr8a0XtqqmsMsi9iNRRRWUuMiuh9jGBsFdZe3dQdM2XMs+8fXXPBXQv/G5DqULZTLBW2gspANavCP1P4KK6wvk0WXgkDRjoDvCmc3h5/8A7W9bsBXmCuUno/jKmBzESfead4zgl3KwyhSXaX5yAdBlGxEzHlSjE4dlYW2tNDlASxOmjeqRpzneDzr0W0zIk0F3G5WidjHtg6fVXQuA4z5TbAuIcy5TJ2bXcH9b1ym5dCyCJKkqxjTTaDHPXptV54d2lHya0tplR4ylSJJPlG5kaCRp7KoqxwXU5ZLNxDH2rQbYGdfM9BPOoOBui5khzn3gBNUIIDELuoJMxqDFUztJxh7iLnzESYAUeI6gNmWBljaROp9tY7L44sbaSQ5e2FYFtVNwZ1MjTTSNvqqnTgs1ZLjxPDGEvPbLGyQtzINyACHBbXL7t61cT40bwS4iG2yNqTBzJEEaDbr7tdKkcP7Qk3HS4cqkkDUQAes8vYaWXiMxgiNRp0+4VTItRXsZjGt3izE5bkEHUx/LB0PSnwwoe0HB2Ouv1EfhSrGAaqQrAnmAdfKpHCuMJlCeoRuWiCfdWOpT0sspz7MS8bvtZt57JUTpJ3UHePqH6mqVdYyxJPnJ3Pu3q1dqLWxjMpYsD0zAa+4kjXypRxH92LYR7bgouc200VzmlGYjxOJ3HURtWrw69BTP8riq9aKmDvz9uh++pmCxJFu4sTmEATqJmTG8aH3xTjE9m7ly3cvEKpGUBbaBVJ0DTrocssYETSvD96iMRAUcxpOv8J/ijnVqtJYIvB4x1kEgqx1C+tMydx7jJnzrUuHOn/Y+4c45bVPsXmuglwr5dSSVzBQQNBvpNecPiPCQqKzEes6jpvvI0meUcqsv7FaWDxwzhT4h1VIHmTpA8/u8684zBtaaJnTQrqPbmqzdnbsoArRELCqRGXUt4fnSfEd49laeOXBbaGtbzlkiJkTPvrtwVG8vvrViUhAeZrffUzrEn8ai4y7m+6qqmxOBFooorIaDNWPsbislxh7GHu3quCpfC8T3d1W5A6+yraE9NRMrqx1QaPofhPFrV+2geM0AmREtMSDz2qvdoeEPczpZBYpqFYrLdWVdxroeR0pDcxBUKAzAbjoVIBHxga+2pHEuJ4iVvrcGb/TBSAUGUE51jbnOwivT6dngydS6yIHxDW/BcUa+sCNDGgOnOoWLU22ZTKhgMqrvJOgJPIjmJnz1p5iMd8pKnEiHAg3Ns2mhYADYncT7K2YDFXbWW2yrftMCgbRvCd8rwSvPQ66DbSus4isvfuMS91nckuCoJ6DbkJk/CmGCwVy2guFSTIy5SSbYiZYDUa6Q3nT7hmLe264cFLQRi9u6UzECdQWG4InXyI0iag4HjV7C3r2Tu7gcxcWMyXILaqsabmDrIjrVT9ixe5u4ZjjcuAMQOZZomeuu58v81Ov45BCjSNGPOec6x9lLuMYDKqYiyzC4xm4iqV7sGSDzyKRI1MaRrrUfjWKS22iNbfQnxyRoJER1kzOxFUuNyy9hl2htOh0LMgHrFGWNYgyN5gaaSarL8TgQygrtMCR7Dy9te7PE+9Xu7jPA/wBMyCFH8QKkgwRrpOw05iHx6wqMMl3vAdiAcoWFICljO7MIgRHOa46UZK0jmruiw8LdL6hVzBToT6+shgCpjT2nkfZTWzwrBXHt2lbM0qGU51VGIg3Db2ZiRqW5CIgAVSOGcSuYWTbhi8RIYjSQDGk7nesjEXnz3Cy23DZ8xlXZvVKrlHnMNA0qteH03syWu52q5iVtWraLaR5JDCBI0nOAZB9k7GqZ2w7KPeRHtKgYSCmZVAO5EHQHbbqOW1Rw+MxVprbszwYPraFTBAJGkxyOvWrzxjhtzF2bbFvDlLAlHXMzBQOY0GnlXVGUGrjUmc5s8PloadiYldIGu5g/XUrhmCa5OUIADlliSBmB20OqjXl8acp2fty4tu10A7gMqrpoIzGSddJprgVRl9SMpygARO4lQOY1qcqltiCQiwvDXtsxBhjsRA2nZRoB6unt0FLcfa7x2YsxbnPL2eUyat2LtlBmnNBOWRzkxPztBVdxRCqSRqdZ21/X2VFTkGivY+1G221LL/SmmMu9eVKHaTUKssFlJHmiiis5cFZoooC/dlbwxFnLMXbcAT/Es7H9c6lWlEmSUMQW1mNZG8MDA8J+6qNwTiJsXVcbc/ZXSeJ2Fu2RiLR0YqLgGwbUz79/ea9bw9XXGz3MFWnplgTY4PLH+BSFkHwrmnKRH8J1IgVuwTvh4KOQST6jAqwWZLcySdBIj7tVm8yEFY06iQVI1UqdCK28PUBzByqYgmQBOwZjsft69b5LBVF5LI/HgbcMA9+36rxmCMIALKdp1+MaTXq7w7CMgxJLIQBnCmXLAagKRofFEjXakIwuRs0qSrNMQoJCjQsukzOvLoZNR3xd2wVuxm8Z/wBT94AQA0DTwzMcprO4cGhS5HPBOA3MQLl+3dfCvdC92inRrYM5rpA15EHeo/EuzMEC9eUyLh9dIYz4QDvqY0j+Ia6UuTF4nEXFa7cUWSJjNCFcxIUAayDOhGkCdNKYL2YSGvs6btG/OILZeWvqjedxvUGmmSumJrOExFu5d7vD2ixQSsBigOxXMTlYzPXpWzsvwl8QG74/ulYzOUlWMFiYhgI1iY30neW3eoltsNctXkRpAbICSds0nU6kbA6+yrLcx7W7Xe2haYkSQq5QH2CEhzPiIG2lcYKt2l7LmwEyBnZwubRiVLDy1JAHPTU0o4dwTF3tkyiPWurlCxyzFTB5wNfKrjjuKYhEIxFtVgDS20lmJEABQdPaQai4ntDcKgm1czEELoTl+aMsHXnP6BXO4FN7DcQu2Vs927BXZw0EToPEpgAjbXU6cq23OG37QtjEXmuJmM21dmzDT1fKTvoB7d2g4pmW0DbuEhGjMhJzeHUBZgac+tZw/EWuo5S3cgjIAVGhEg+3kImu5Iuxs4fgu6z91JBEGSWGYqJbcydh5AVKwuEgKpiE15+sRJPUnlJ5VMW2LS5mhdPENIBP37VDxHHrSxroRPIQOkbzVDyyWxnGWs2rCSNgdgPxqmdqcSpYKu6+tHXp9vxpjxftN3ixaVk8zEx7AdKqWIaBJocvcg425yqDXu68ma8Vmm7s0RVkFFFFRJGaKxRQGatvYntJ3Dd1d8Vl/CynmPuI3Bqo1mp06jg7ojOKkrHWuJ8FCBnt3AUZS1s7ZgCJWTpMcuo2pNZUqfCNGgQQSrDfUcxrULsh2sFsGxifHZbTzE6SJ2P21ZMdwzKmZALtoyVuKYgnkywYNevTqqaPPnBxYsBNq5mVymUQht+W6leaTOmu9avSj5gSz5lnIe7VyTBBJzNpPMaxOm1byu/eMSIXnDb/AMJO5/Eb1vtYRZzSvqj1kmCBA8Y/i3mDzXeKk0u4TfYhYfFyPEotmFfdu5b1hLrByMY0I38o132sI162rM7pbPhGV2YTmIjJrI5TM6+qJ094vhKnNkKDXYKRykz4j5aUYfgt8TkfIImA7MC4giQo3mNx03qtpE02eSFNrurVi3Kkh3ZUbKCTqwIn5p25c+TXhuAUCTcVrY8SqiZAr8yEjxAaHnUIcNvMwgBG/iIIEiPFNrLE+YMaDpVl4Thu7UA2ywGssSGBgAxzj3mq5E4ka7iVuKAjZypkEaFY02Ig6Eg67VjhF3MkZVYr/FpPPm0k7n4mpGIeG0tE9IJQR5/o1gYvOhA8AzQcmrk9BAMe01CxK4zymCC6kGNgJHvP4VDxeJyKXYBsgJO8nrlGwP60rfhFW2sR58yfezGSfhXm5i1E6x7a4kGKb/E7d6InKQQQQRB3n3ffVN4hZuMzMwA30DDQbxEyd6uXEwrroVPONvLQ8qr2OyKpZoQdTr7YHM1CUbMb7ldvaazSPHYnMfKt/FuIBzCCFHXc+2ltUVJ9kW04WywoooqktCis1igCimvoj+f+3/NHof8An/t/zQCqs009Efz/ANv+aPRA+f8A2/5oBXVg7N9qbuFYQSV5g66dCOYqH6I/n/t/zR6I/n/t/wA1OE5Qd0RlFSWTrXDeLYPHqcyotwjWOvWP1vSvimDNo6OGg/zBgNtG2bTzrntnhxQyt2D5D/NWLB8auLHekXI2PiU/1A1tp+Kj/rBmnRl2G+CwrOS2ltRzaD7gdPOmVpFVfFeQ77+H69arbY1WaRA8iT+Gvvpjh8doFKo6gyM2pHsMSDVrrU33IKE12H+CxgUksyNqAIbY/qK3PxrkGt+94Hs2qqXyGiFUADYmY/4nLKjy1rSyA8l+MH4xrUddPklpnwWO7xVBqxRvZcJj2AofjUVbouN4Fk7yREH/AJBRSq3iSvqqB9/1VJs8cuKIbKRykx9Ua1zqQ5GmQ+w5uT49vbP3VG4hjFtjxEe6k1ztMw5IT5FvwpBxTGXLx9cKOgBP1zUXWgu5LRJjTi3aNFXnJ/h/HpVK4jxJ7xljpyFSX4VOpuT/ANf8159D/wA/9v8AmstSq5bF0KdtxVWaaeh/5/7f80eiP5/7f81SWCqs009D/wA/9v8Amj0R/P8A2/5oBVRTX0R/P/b/AJrNATM9Geo+etuGtG46opALczrAAkmOfs86HUm3ZHvPRnp4vAbEavdJ65wPqC169BWPnXf6x+WodSJo8pU4EOejPT70FY+dd/rH5aPQVj513+sflp1IjylQQ56M9PvQVj513+sflo9BWPnXf6x+WnUiPKVBDnrIvEc6e+grHzrv9Y/LR6CsfOu/1j8tOqh5SpwJhjGH8RrPy1/nGs8WwHclcrFkaQM0SpAmCRuCJ+FQM9TUr7GedNxdmiYcUx5mvBu+dN+zfZ4YhTcuuyoCVUJALEbksQYE6e6nf7IYWY7y9PTvF+zLUJVknZkNUUUzPRnq6fsdhfn3/pB+Wj9jsL8+/wDSD8tR60RrRS89Gerp+x2F+ff+kH5aP2Owvz7/ANIPy060RrRS89Gerp+x2F+ff+kH5aP2Owvz7/0g/LTrRGtFLz0Z6uN/sZYKnJdvK3IsysJ81yiR76pN5GRmRvWVipjaQeXlsffUozUtjqkmbc9FR89FTOkfPU3hdyHU/wDMfUtIKc8EtyB7X/8AVKjP8WW0P2R+UW7geCvYu8tmwuZ2k6mAqjdmPIDT4irniOxeEwxyY3idq3d3KKF8M7SGYk+2BVR7Iceu8OvNetKjlkKEPMQSDMjXQqKi9oeJXcbfa/ey52Cg5AVEKIEAkn66zKUUvc9acKsp2Tsi6Y3/AMe3Gsm/gcTaxlsTooysY3CkMwZvLw1VOD4QX7d6699bFuz3WZmS5cnvCyrCpruv10w7JdtsVw9Dati29olmCuD4WI3DKQd4MGfdvSzhPEhaTEW7thcQmINsuC72oNtnYEFBOpbbTal4OxyMayTTztba/v7bEvH9nsVba6BbNxbWpdCMrLkFzMgJDP4GDEAEidazhuzuKbLnttaV1d1ZwCPDaN3KQDKEqNA0HWalv24vst1WRZcuUKPcti2Gtrby5VPjUKixJHOZBio93tQWud98mti6ysLrh7n7wtYNiQp0tgA5somTzFd9A/72tZGLvZvF5mFq010LllhlXxNbW7lCs0k5WGgmeVLr2CvpZW+1thabKQ5y7NOQlZzKGgwSADGk04PbK53lt+5T93eS8BmbUph1w4XbQELmn3VE4n2lu38KuHZYhbSM4d4ZbXq/uvVB0EnXbQCuPRydj1sXSKvxa9mVfIk/2PSfPTTiNmF9zf8A1vVaFX0vxPO8Z+1nROzuKy2QP5rn/u1dVsX7HoJniTrmKiSL+eFLdBOTU/wxXI+E4Wbc/wA1z/3ard2Q4ycGzpcTvcNeGW9bMGREZgDpMaEcx7BWTqqNSSfujzNVpMVfL/OsrjSSANSdABuSdgKvvDOxvCbgu3BiM1tgMqtcCNY5k6wTyjMDsd5qjWLaYbFi5a/fJZuZrZbTPlPgYx5gH3VCS02be5Fxa7jXiXCL9q93KxebIbk29sqsVfViPVZSDUZsDiRnm047vR/V0OTPC6+M5PFCzoQa93+P3LlsrctozG3iLQdQEhL4XP4EEE5lzT5mpCdp3AuA2UYOqqVZmKHLZW0M1sjK3qhtIM84ruulyLxIbYPEiZtMIJU6rAYWu+ImY/0zmnaK9jh2KJUCy8vJUeGdFDkET4WykHKYMHatlztHdNg2Ciw1lbJaTMhShuf8jbOT2Vtx3am7dzZkEut1X8bkFrlo2iyodEgMTGp13jSmulyPSJbuMKkq2hUkESNCDBEjSqLxh5vXD1uN9i1a/kVUztEkOf8Am/2JVnhZXkydF5Zqz0UtoraaAqfwvG92YJgTIMTB21HMEaH3VBNYodTad0W9eLLH/wDP6QD6iJrPpZf9v6Rfwqn0VV0YcGrztfn6RcPSy/7f0i/hR6WX/b+kX8Kp9FOjDgedr8/SLh6WX/b+kX8KPSy/7f0i/hVPop0YcDztfn6RcPSy/wC39Iv4Uell/wBv6Rfwqn0U6MOB52vz9IecV4oGBAIJggBZIUHc5iBmJGmmg1pHRRViSSsjNObm9Uty1cE7Q5AQcpnUqxK+LmytBGvQ86bftQvzU+lX8tc/oqifhaU3qks/LKnTi3dnQP2nT5tv6Vfy0ftQvzU+lX8tc/oqHkaHH2/6c6UODoH7UL81PpV/LR+1C/NT6Vfy1z+inkaHH2/6OlDg6B+1C/NT6Vfy0ftQvzU+lX8tc/op5Ghx9v8Ao6UOC+X+1IgwLYPU3M0f9VWT7Kp3EcX3jTqQJ1O5JMlj7T91RKKupUIUvwRKMFHYKKyKKtJGSKIoooAiiKKKAIoiiigCKIoooAiiKKKAIoiiigCKIoooAiiKKKAIoiiigCKIoooAiiKKKAAKKKKA/9k=" id="287" name="Google Shape;287;p42"/>
          <p:cNvSpPr/>
          <p:nvPr/>
        </p:nvSpPr>
        <p:spPr>
          <a:xfrm>
            <a:off x="612775" y="234553"/>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data:image/jpeg;base64,/9j/4AAQSkZJRgABAQAAAQABAAD/2wCEAAkGBxQSEhQUEhQUFBQVGBYXFhgWGBQYHBcVGxcXGBkXGBUYHCggGB0lHBcXITUiJSorLi8uGB8zODMsNygtLi4BCgoKDg0OGhAQGzckICQsLCwsLCwsLCwsLCwsLCwsLCwsLCwwLCwsLCwsLCwsLCwsLCwsLCwsLCwsLCwsLCwsLP/AABEIARMAtwMBIgACEQEDEQH/xAAcAAACAgMBAQAAAAAAAAAAAAAABQQGAQMHAgj/xABCEAACAQIEAwQFCQcEAgMBAAABAhEAAwQSITEFQVEGEyJhFTJxgZEUUpOhscHR0vAWI0JikqLhM2NyggeyU7PxQ//EABkBAQADAQEAAAAAAAAAAAAAAAACAwQBBf/EACkRAAIBAwMCBgMBAQAAAAAAAAABAgMRIRIxURNBBBQiYXGhMjPRQiP/2gAMAwEAAhEDEQA/AOOvwe93Vu6EYpdLhCvinIwVpA1GpA1rSvD7pKju3liqrKkSzGFEnqadW8FlELdvKBsA8c52A661lsITE3bxggiX2I2O3KgG3EOy2HsLdYi7cW3a7xWW7bAZhcW06aI0anNM7Moida9P2Ps23RXW8wa3cJIdFi5aRndQChnYDoJBBadEY4YoGXPcjpmEaxOkeQ+Ar18hH/yXdNPW5REbdNKAXcKSw+IAu50tEmAGWdT4Va4QAo6tGkHSn/a3hWEs2xkBt3CAUC3HcMOZZbqIwUjVXWQYIilnoe31f4j8K9XOFq0ZnuGAAJIMAbASNAOlAV+in3oe31f4r+FHoe31f4r+FAIaKfeh7fV/iv4Ueh7fV/iv4UAhrofFuxZt4A3MtoFLVu5nDPnLnW4GkQVgiB5VWvQ9vq/xH4U0vYq89s22xOIa2RlKl9Co5RG2lAU2in3oe31f4r+FHoe31f4r+FAIaKfeh7fV/iv4Ueh7fV/iv4UAhop96Ht9X+K/hR6Ht9X+K/hQCGr6OyNjNbjvWzITkDQ9wTYHeCU8IHeuYGYfu994Qeh7fV/iv4Ueh7fV/wC38KAnXOztl7b9w5Z7feg5jAbIyyw02g+zxKSRqKsvAOxeDu4e09xlV2RCQWaZKKxP+oOZPKqZ6Ht9X+K/hUm3hioAW9fAGwDkAewCgJ3bbs7h8Ms2WAKsANSe8BUExLH1fLry5lLb+ADxnuXXjbM0x7JFFAbO8o7youejvKAsHBOz+Ixi3nw6Z1sKGuagaEMQFn1jCnQeXWlIu11Hs/ZxeAw/C+4w9+4L104rFm3bdotuBbS20A6i0xaOqjrSLC9lrdvj64G6maw1xyqyQDaa09xAMpBgQB/0NAUvvKO8q68ATAY58RhLeDFvJYvPYxHeO10tbiGuDRTmmcoEDb2RbPyPD8MwWKuYUYi/fbErDu6oVS5GZwvrFRlAAgeIkzAoCqd5R3lXx+ymHxWK4e1pTh8Pi8McTeRWLd2LYm4EZtdZUeWp8qj9nrmC4peOETBJhTcVzh7yO5dWVSy97mMXAQNfq6gCl95U3hXD7mJZ1tAEpbe60sF8CRmIJ3Oo0qfxHh1t+GYTFWLcXFuPhsUoJJa9Aa02p0JXTTcsKsh7OYQY65gzbV/kvDrj3WzPLYwKjF9DpAYaDTU0Bz/vKO8q3ZMHheG4HE3MKMRfvnELDu62yEuRmdVPiIGUACB4iTOlTm7K4bE4vBPbVsPhsThPld62rFu7CTnVHbWDKjy1PsAofeUd5V27N3uHY+5et/IBhyli/dslL105sq7XQTqwkNI6EVzxr0KT5T9VAWngvZfE4q215O6t2VOU3r9wWrebmAxBJjyEV5492bxGEVHuhGtXNEu2XFy2T83OIg6HQgbHoaZ/+VLndvgsMmlmzg7LIvLM5fO/mTlGvt61WsHxe+uGv4e2M1i4UuXRkLBWUjK+aP3ZJUCeeXyoCP3lTcBw+5eS+9sArh7Zu3ZIEINyBzPlVz4Lwq264cWOEvibLLb77E3zctEs3+o1olgqoo2Ima1YXhy4W52hw9skpawrquYycphgCecZonyoCo4/h1yylm5cAC4hO8twQZSYkjlryqF3ldBPA/lx4FhySqthXZyNwitmbL5mIHtnXapmF7JfKmuWG4S+CQq/cYnO7MrqCU74EkOGjXpsDzoDmXeUd5VuwNvB4fheGxd/C/KL9y9iLYQ3GRGysYZyJkKFgADUtrtVH7ygJXeUVFz0UBD+UDqKkcPvWTdti+xFnOve5RJ7uRmgdYkUmooC7dr+2lzFYy9dtXr1uySBaRXdAttQFXwqYBMT76sOC7eYU4jhOKvNc77C23tYo5JLqEdbThp8RljP/I9K5RRQF17BdorODxT3bxbI1i/bGUZjmcDLp00rRxLjtp+HYDDKT3mGOJNyRp+8dWXKeegqo0UB03Cdv7NhuFMga4MLh3sYlCMuZXgMEM66a+4UcL4zwzhrvicHfv4i9kdcPae13YtM4y5rtwnx5QT6oH31zKigOq/+H+I21+WLfBfDW7dvFueSXMPcDp722jnlik3ZftelvF4vE4otmxFjEp4Rm/e3SpA/4iCJ8hVb/afFfJPkffEYaZ7sBBJzFtWAzEZjMExSegLlxrtBZu4DAYdCe8w5xJuSIH7x1Zcp56A1ZuA9rA9/hiYWzcxLWMI+HxFoCC6H1+7JOsAT5xHOuT1KwGJu2HS/ZZ7bI3huLIho2DdYO3Q0B1zsIvDrb4xsK+KusuDxBZ7yLbWxby6hiPWdiAOQ0auUi+Oop1xjttxLF2Tbu3XNphLhbdtA4U6s7W0GYAxM6bVVaA6RZ7RYDHYaxZ4i92xfwy93bxFpe8FyyPVS6m8jqPMzqRUfjfaLCWcHcwPDmuOt9lbE4i6AjXMuqW0QeqgOuvU7zXP6KA6x2g7VcNxV61jbl7FFra2iMEqAKHtwQovE5FtkjWFJ1Pu08U7YYI4ji123cuMMfhsiTby5bxEFG12AAObz8q5bRQHSsL2+tWH4VctgucJYeziEIy5g5hgh56SQeoFeDjuE4fvLtq9iMWzKwsYe6jW1tswgG9czfvAvRYmPfXOKKAuOP7QWX4ZhMKpbvbN6+7yNMrk5Ybmdar/ygdRS6igGPygdRRS6igCiiigCiiigCiiigCiiigCuj8L4ZgxZwwuYUXGuYLFYq4/eXVYtYN5kVcrQoIt5WkHQiII15zFSlxV7SHuQFZB4m0RpzINdFOZpGxk9aAvmL4Rh1w/y1MIjscPhH+T5r5tK127ibb3ID94VAsKAM8A3OegpnxHhlrDYdraYNsSny61+5Zr02jdwll2t5rZVi4LFFLHTmCa5xg+I4m0yvbvXUZVyKVdgQkk5BB0WSTG017w3FMXbLG3iLyFyxYrdcZmb1iYOpMDXyrtmcudLbg1uxbu2rdxinyfilsMzFgEXGWUBicogbxExNJu23Z3CWbGJFpcr4W7btoyri5YElWF97q92WIGdTbgaHca1RBirwXILlwLDLlzNGViCyxMQSASOcVnGcSv3US3du3biW/UV3dlXl4VJgaaaUsxcg0VmsVw6FFFFAFFFFAFFFFAFFFFAe8/kPgKM/kPgK8UUB77z2fAUZ/IfAV4ooD33nkPgKM/s+AryBTXhnBmuEToKlGDk8EZSUdxfaVm2APuFNcDwZnOoHwFWTh/A1AGgjrr+jTWzwyPVzajfUD8frq9Uktyp1G9iv2ezijcfZ+FSBwFOh+qrLas5AM/vPSpNq2jDRgfh9lS0o5dlQPAl6fr4Vqfgqjl9n4Vbna3y1++sX7KAAmAD8K5ZHclKu8KA5fZUW/w7p934VZ+IYciMo89IqK9pwuZxpz2Me8U0o5dlWv4bLuoI91aHwnzSPYQPtirGoV/I9DS/H4TLrt1/GuOK7oKTEFwEbgfAV57zyHwFT8T0j/NRLlnmKqlTtsWqd9zX3ns+Ao7z2fAV5isVWTPefyHwFHeeQ+ArxRQHvvPIfAUV4ooArNYrNAFAFFW3sb2d7wi7cHgGwPOPuqdODk7EZS0o8dn+zpaHujTkKt9m0FOQaH2DQVNtAAnLBJP9I5mdq9HCKpHt19sjc+6K3RioqyMzbbuSXtLAIkge3WOkfdXo2M+oYQOWvTnUNbT3SMjeHbL5htiTrrTHD4dkufvGUrOi6bGAPZz+MVCSJIiXF8USTqY2iIqBjGySckDyiSeUDf3mn10LZGmwE6aT5e6lIx/fXctpYddWa4FQR5Cddt6qbJWIuAuBVPhKrE+Od42+2pGHxKt4eW0MsR13rbjXuYhgluRby65grZmOkEGQQI6c6V8Rw120f3ogNswAidvcK5qO2JF/CRbyncTBGkanb40gxmKu227t2EdSNxGgg8q33+PZIVlPsIEeRkj2fXUfF4wXQVOUsBnSefNgfOPsqyKurkGyHi1Kw/hXQzBOx20M8+nWixiCwEqXDcxAj9Cs5A/iAlifDGuY9TU/A2xbBG5/i8j5eWlc1KwsV3FWgCRy5TvS+4sa1bcRYV5K6gDy0PSqw90FtREmCOnnQIh37XMVGNM72h6VDv2uYqqcO6LIS7Mj0UVmqS0xRRRQGaKxWaAmcMwneOByG9dEwl9iotWwAD4QZ/hAggeWu++lV7s1w0nKo9ZvtNPeJY4WQLVmMyj948dNwPKvTpUtMUu5hnPU79h6cSlhQqAM0aknY+cn6pqG+Lz+JdFX1vEsiDzXofZVZsq7GZJDGFBJGZiRmOm4G/TSnnDcKy4g2zqXTwkgbT4uXs+FScUgpNlx4RZBAcDwx4R0Os/o0lx94G4RG2QAyBuTpM8tTUvFZsmQFkQjKGBAPnB9tJbmGVXLuZgaHmNTpAIEfVVJaWPin7zCrkAZiBHmZ1An30osdl3zy8OTHj+EgD40wS09uwiXSNz4l2U6tmMbSNx1OnlswvFGVCF8WWYnc7kA+2I99Zp2uWIcXMOUTwAZgANeg9lVvifGLV1b2HIbvUXNESGCwSFI1JgzETpzrHE+0d2GULkmIJ0Iqr4HKuJtXGMDOAxJksCYP21W6i7EmrCyzxN1KhgpSSRKggSfEdNfdXrB4clmFpiF10gHkds4kaTHOp97hBXENYMFjDoAVGaZkAnY+XlWcNhLtu4qFStwkFJjfzOo/RqUZyWxW1yacDwo2pMzAOb9dNPr9lAC6lmyydDH29Ks+N4R3aAux9WCUBj4azVTx4Qn14O0ERryOn2+dScs3FrIh4vHhBCsDJg5aRYhTJJG5n46064hg7ehJKlZERowEHQgTzpRfVSfDMGTqZ5n7oq2OdiJ6x1qFU89jUZDpUywM1t1M6DMP17vrpeKPB1bGi6sGvFSLgkVHrPNWZdF3QUUUVAkZqVwyxnuKOW5qLTzszYks3sFW0I6qiRXVlpg2P8ADsFYE6Bdo5msiyWPq5mMQDJBJO2kTofbodam8LwouEAroxaW18KquZwB1g6HlUm6+XvHUQRKiNgT0Huia9WTyYYxwR+B3EF4KNYBzN7OS7wv31ZuO4JrY+VKoPdxI12ncdI6+2o3ZDhqKoJALNqTrpVsvOyoQoWSIBPLTmB58vbWecsl8I4IeDxaXLIdRnRtREHKTurA15s8GRoMFTMiQRG0wOW1QE4c1vVWS2X3YeHN/wBVUj3nrUPtZxPurLxelgvhUELJ2zaQzdd9elVfBZ8lsxWHtOmUkkLEqIkxykxGx+FVnH8RwyHKltydYIdgsgxrH3Cq5wnHXXe33zs0qWGbSD8JMgjfWposBs5cnRCRO0jQT5VhnUyXxjdEY443ZkFghgZjzbTTyEDSfOlWLGZpOw5U3wzd2gUoAzdc2x1k9aiYoLPhB95B+yqW3udaInF+LNdxBvr4CAoXYxGgPn7f8VZ8HxW3iMO0qEvtrIEg3BGX4wN+sVUs9wMMsKQGA0XZgQ0yNZGkmtmDsXEICk+KPIA9Z5+6rITaZU0P8Vxq5atFmbMCIMaeIiCw5RqsLyKnrotxvA7k57i+tBkEzGhO8CdTVj4Lw9bhXvAGAGZQZlX1kk/qZqz38CjDKwzAfO192tXr1I5Y4NxFTmMmR74nmPjUjA4IG29xmURoobQkxPh8/L210vjHBrCIT3YCIM3hG0a7c6qmH4Dba33l0s2mY2wQAuYnIYBkGJ8tK0pqxXYRWfVe4BBKtIAMRHLkNp99JatXaPEqLfd28oVQoleZnVfLQfEEVVwKPJ1Hio7iDUiNa1XxVNRYLIvJqoooqgsM1bOy1uLc9T99VOrnwO0fk6lZkamOQ61r8GvW/gz+JfpHeCxzWsOyjTM4jQSJnU6Ty/UVLww73ONy4EH+bTcecD66TW7mZlSdIge3Vp26/b0qVhLndtABmVEak6kiR0y/rat0omaLLbwO2bRCNImSfb0plexBW6VZ1Gb1CY02ka6TUTCcTtvkRgdgA3UxI8XI76HpUriHC2YZWyuDvmHwg8orLLfJpRjE4VQSzNLcpn4+dU/tnw65dAyKWk7xtyn9dattzCt4RnnLuHJOn/LWtOJwilplw0aqknTymKimdaFGN4SyslxlZElfEY0gREDUSAOXPyrXxTDZQCwzA+3Ubx8RVtbE4e4hsPcDSMsHeTpMHnTIYOxaKKQHuZQRoNhAmPaZrFVpNyujRTmkrHPcfhUYhjm02IOjgcvIjT4mlt0aDSNhA8o+2rvxPu2uXgAg0kwBJIkQJ667dKr+JsqozA6gbRzrPJWwW21ZE+F4d3hYkaJbdz7hoPeTTbs5wtcsMujklBuWXQFiDsN9TUMcUuFWt2t3kGACSDuBPXSp2FnD28zsneeEEm4pyCNBA8tYn/M6aKJYH5xlnCZpksBsdydIjfedvI1X8f2vOq2rZ7zXKCRqSdPaRIqv8U7T2/EDmZ8xLDLEnWCXmSB0nc7dK/jrjs1u7bJBBBBEDK0iN9tRz0rTFS1WeEVtprBch8pvJFxbiIRDgjro0fygDSOZqv3L627LutxmYlVXSALaSAIJ5lm+FLm4/fcEXLtw7czMjz6a6+6ld26WidY2rUkVmHuEjU1haxFbbRgiu2OEe4sRXjEa1vvr8a0XtqqmsMsi9iNRRRWUuMiuh9jGBsFdZe3dQdM2XMs+8fXXPBXQv/G5DqULZTLBW2gspANavCP1P4KK6wvk0WXgkDRjoDvCmc3h5/8A7W9bsBXmCuUno/jKmBzESfead4zgl3KwyhSXaX5yAdBlGxEzHlSjE4dlYW2tNDlASxOmjeqRpzneDzr0W0zIk0F3G5WidjHtg6fVXQuA4z5TbAuIcy5TJ2bXcH9b1ym5dCyCJKkqxjTTaDHPXptV54d2lHya0tplR4ylSJJPlG5kaCRp7KoqxwXU5ZLNxDH2rQbYGdfM9BPOoOBui5khzn3gBNUIIDELuoJMxqDFUztJxh7iLnzESYAUeI6gNmWBljaROp9tY7L44sbaSQ5e2FYFtVNwZ1MjTTSNvqqnTgs1ZLjxPDGEvPbLGyQtzINyACHBbXL7t61cT40bwS4iG2yNqTBzJEEaDbr7tdKkcP7Qk3HS4cqkkDUQAes8vYaWXiMxgiNRp0+4VTItRXsZjGt3izE5bkEHUx/LB0PSnwwoe0HB2Ouv1EfhSrGAaqQrAnmAdfKpHCuMJlCeoRuWiCfdWOpT0sspz7MS8bvtZt57JUTpJ3UHePqH6mqVdYyxJPnJ3Pu3q1dqLWxjMpYsD0zAa+4kjXypRxH92LYR7bgouc200VzmlGYjxOJ3HURtWrw69BTP8riq9aKmDvz9uh++pmCxJFu4sTmEATqJmTG8aH3xTjE9m7ly3cvEKpGUBbaBVJ0DTrocssYETSvD96iMRAUcxpOv8J/ijnVqtJYIvB4x1kEgqx1C+tMydx7jJnzrUuHOn/Y+4c45bVPsXmuglwr5dSSVzBQQNBvpNecPiPCQqKzEes6jpvvI0meUcqsv7FaWDxwzhT4h1VIHmTpA8/u8684zBtaaJnTQrqPbmqzdnbsoArRELCqRGXUt4fnSfEd49laeOXBbaGtbzlkiJkTPvrtwVG8vvrViUhAeZrffUzrEn8ai4y7m+6qqmxOBFooorIaDNWPsbislxh7GHu3quCpfC8T3d1W5A6+yraE9NRMrqx1QaPofhPFrV+2geM0AmREtMSDz2qvdoeEPczpZBYpqFYrLdWVdxroeR0pDcxBUKAzAbjoVIBHxga+2pHEuJ4iVvrcGb/TBSAUGUE51jbnOwivT6dngydS6yIHxDW/BcUa+sCNDGgOnOoWLU22ZTKhgMqrvJOgJPIjmJnz1p5iMd8pKnEiHAg3Ns2mhYADYncT7K2YDFXbWW2yrftMCgbRvCd8rwSvPQ66DbSus4isvfuMS91nckuCoJ6DbkJk/CmGCwVy2guFSTIy5SSbYiZYDUa6Q3nT7hmLe264cFLQRi9u6UzECdQWG4InXyI0iag4HjV7C3r2Tu7gcxcWMyXILaqsabmDrIjrVT9ixe5u4ZjjcuAMQOZZomeuu58v81Ov45BCjSNGPOec6x9lLuMYDKqYiyzC4xm4iqV7sGSDzyKRI1MaRrrUfjWKS22iNbfQnxyRoJER1kzOxFUuNyy9hl2htOh0LMgHrFGWNYgyN5gaaSarL8TgQygrtMCR7Dy9te7PE+9Xu7jPA/wBMyCFH8QKkgwRrpOw05iHx6wqMMl3vAdiAcoWFICljO7MIgRHOa46UZK0jmruiw8LdL6hVzBToT6+shgCpjT2nkfZTWzwrBXHt2lbM0qGU51VGIg3Db2ZiRqW5CIgAVSOGcSuYWTbhi8RIYjSQDGk7nesjEXnz3Cy23DZ8xlXZvVKrlHnMNA0qteH03syWu52q5iVtWraLaR5JDCBI0nOAZB9k7GqZ2w7KPeRHtKgYSCmZVAO5EHQHbbqOW1Rw+MxVprbszwYPraFTBAJGkxyOvWrzxjhtzF2bbFvDlLAlHXMzBQOY0GnlXVGUGrjUmc5s8PloadiYldIGu5g/XUrhmCa5OUIADlliSBmB20OqjXl8acp2fty4tu10A7gMqrpoIzGSddJprgVRl9SMpygARO4lQOY1qcqltiCQiwvDXtsxBhjsRA2nZRoB6unt0FLcfa7x2YsxbnPL2eUyat2LtlBmnNBOWRzkxPztBVdxRCqSRqdZ21/X2VFTkGivY+1G221LL/SmmMu9eVKHaTUKssFlJHmiiis5cFZoooC/dlbwxFnLMXbcAT/Es7H9c6lWlEmSUMQW1mNZG8MDA8J+6qNwTiJsXVcbc/ZXSeJ2Fu2RiLR0YqLgGwbUz79/ea9bw9XXGz3MFWnplgTY4PLH+BSFkHwrmnKRH8J1IgVuwTvh4KOQST6jAqwWZLcySdBIj7tVm8yEFY06iQVI1UqdCK28PUBzByqYgmQBOwZjsft69b5LBVF5LI/HgbcMA9+36rxmCMIALKdp1+MaTXq7w7CMgxJLIQBnCmXLAagKRofFEjXakIwuRs0qSrNMQoJCjQsukzOvLoZNR3xd2wVuxm8Z/wBT94AQA0DTwzMcprO4cGhS5HPBOA3MQLl+3dfCvdC92inRrYM5rpA15EHeo/EuzMEC9eUyLh9dIYz4QDvqY0j+Ia6UuTF4nEXFa7cUWSJjNCFcxIUAayDOhGkCdNKYL2YSGvs6btG/OILZeWvqjedxvUGmmSumJrOExFu5d7vD2ixQSsBigOxXMTlYzPXpWzsvwl8QG74/ulYzOUlWMFiYhgI1iY30neW3eoltsNctXkRpAbICSds0nU6kbA6+yrLcx7W7Xe2haYkSQq5QH2CEhzPiIG2lcYKt2l7LmwEyBnZwubRiVLDy1JAHPTU0o4dwTF3tkyiPWurlCxyzFTB5wNfKrjjuKYhEIxFtVgDS20lmJEABQdPaQai4ntDcKgm1czEELoTl+aMsHXnP6BXO4FN7DcQu2Vs927BXZw0EToPEpgAjbXU6cq23OG37QtjEXmuJmM21dmzDT1fKTvoB7d2g4pmW0DbuEhGjMhJzeHUBZgac+tZw/EWuo5S3cgjIAVGhEg+3kImu5Iuxs4fgu6z91JBEGSWGYqJbcydh5AVKwuEgKpiE15+sRJPUnlJ5VMW2LS5mhdPENIBP37VDxHHrSxroRPIQOkbzVDyyWxnGWs2rCSNgdgPxqmdqcSpYKu6+tHXp9vxpjxftN3ixaVk8zEx7AdKqWIaBJocvcg425yqDXu68ma8Vmm7s0RVkFFFFRJGaKxRQGatvYntJ3Dd1d8Vl/CynmPuI3Bqo1mp06jg7ojOKkrHWuJ8FCBnt3AUZS1s7ZgCJWTpMcuo2pNZUqfCNGgQQSrDfUcxrULsh2sFsGxifHZbTzE6SJ2P21ZMdwzKmZALtoyVuKYgnkywYNevTqqaPPnBxYsBNq5mVymUQht+W6leaTOmu9avSj5gSz5lnIe7VyTBBJzNpPMaxOm1byu/eMSIXnDb/AMJO5/Eb1vtYRZzSvqj1kmCBA8Y/i3mDzXeKk0u4TfYhYfFyPEotmFfdu5b1hLrByMY0I38o132sI162rM7pbPhGV2YTmIjJrI5TM6+qJ094vhKnNkKDXYKRykz4j5aUYfgt8TkfIImA7MC4giQo3mNx03qtpE02eSFNrurVi3Kkh3ZUbKCTqwIn5p25c+TXhuAUCTcVrY8SqiZAr8yEjxAaHnUIcNvMwgBG/iIIEiPFNrLE+YMaDpVl4Thu7UA2ywGssSGBgAxzj3mq5E4ka7iVuKAjZypkEaFY02Ig6Eg67VjhF3MkZVYr/FpPPm0k7n4mpGIeG0tE9IJQR5/o1gYvOhA8AzQcmrk9BAMe01CxK4zymCC6kGNgJHvP4VDxeJyKXYBsgJO8nrlGwP60rfhFW2sR58yfezGSfhXm5i1E6x7a4kGKb/E7d6InKQQQQRB3n3ffVN4hZuMzMwA30DDQbxEyd6uXEwrroVPONvLQ8qr2OyKpZoQdTr7YHM1CUbMb7ldvaazSPHYnMfKt/FuIBzCCFHXc+2ltUVJ9kW04WywoooqktCis1igCimvoj+f+3/NHof8An/t/zQCqs009Efz/ANv+aPRA+f8A2/5oBXVg7N9qbuFYQSV5g66dCOYqH6I/n/t/zR6I/n/t/wA1OE5Qd0RlFSWTrXDeLYPHqcyotwjWOvWP1vSvimDNo6OGg/zBgNtG2bTzrntnhxQyt2D5D/NWLB8auLHekXI2PiU/1A1tp+Kj/rBmnRl2G+CwrOS2ltRzaD7gdPOmVpFVfFeQ77+H69arbY1WaRA8iT+Gvvpjh8doFKo6gyM2pHsMSDVrrU33IKE12H+CxgUksyNqAIbY/qK3PxrkGt+94Hs2qqXyGiFUADYmY/4nLKjy1rSyA8l+MH4xrUddPklpnwWO7xVBqxRvZcJj2AofjUVbouN4Fk7yREH/AJBRSq3iSvqqB9/1VJs8cuKIbKRykx9Ua1zqQ5GmQ+w5uT49vbP3VG4hjFtjxEe6k1ztMw5IT5FvwpBxTGXLx9cKOgBP1zUXWgu5LRJjTi3aNFXnJ/h/HpVK4jxJ7xljpyFSX4VOpuT/ANf8159D/wA/9v8AmstSq5bF0KdtxVWaaeh/5/7f80eiP5/7f81SWCqs009D/wA/9v8Amj0R/P8A2/5oBVRTX0R/P/b/AJrNATM9Geo+etuGtG46opALczrAAkmOfs86HUm3ZHvPRnp4vAbEavdJ65wPqC169BWPnXf6x+WodSJo8pU4EOejPT70FY+dd/rH5aPQVj513+sflp1IjylQQ56M9PvQVj513+sflo9BWPnXf6x+WnUiPKVBDnrIvEc6e+grHzrv9Y/LR6CsfOu/1j8tOqh5SpwJhjGH8RrPy1/nGs8WwHclcrFkaQM0SpAmCRuCJ+FQM9TUr7GedNxdmiYcUx5mvBu+dN+zfZ4YhTcuuyoCVUJALEbksQYE6e6nf7IYWY7y9PTvF+zLUJVknZkNUUUzPRnq6fsdhfn3/pB+Wj9jsL8+/wDSD8tR60RrRS89Gerp+x2F+ff+kH5aP2Owvz7/ANIPy060RrRS89Gerp+x2F+ff+kH5aP2Owvz7/0g/LTrRGtFLz0Z6uN/sZYKnJdvK3IsysJ81yiR76pN5GRmRvWVipjaQeXlsffUozUtjqkmbc9FR89FTOkfPU3hdyHU/wDMfUtIKc8EtyB7X/8AVKjP8WW0P2R+UW7geCvYu8tmwuZ2k6mAqjdmPIDT4irniOxeEwxyY3idq3d3KKF8M7SGYk+2BVR7Iceu8OvNetKjlkKEPMQSDMjXQqKi9oeJXcbfa/ey52Cg5AVEKIEAkn66zKUUvc9acKsp2Tsi6Y3/AMe3Gsm/gcTaxlsTooysY3CkMwZvLw1VOD4QX7d6699bFuz3WZmS5cnvCyrCpruv10w7JdtsVw9Dati29olmCuD4WI3DKQd4MGfdvSzhPEhaTEW7thcQmINsuC72oNtnYEFBOpbbTal4OxyMayTTztba/v7bEvH9nsVba6BbNxbWpdCMrLkFzMgJDP4GDEAEidazhuzuKbLnttaV1d1ZwCPDaN3KQDKEqNA0HWalv24vst1WRZcuUKPcti2Gtrby5VPjUKixJHOZBio93tQWud98mti6ysLrh7n7wtYNiQp0tgA5somTzFd9A/72tZGLvZvF5mFq010LllhlXxNbW7lCs0k5WGgmeVLr2CvpZW+1thabKQ5y7NOQlZzKGgwSADGk04PbK53lt+5T93eS8BmbUph1w4XbQELmn3VE4n2lu38KuHZYhbSM4d4ZbXq/uvVB0EnXbQCuPRydj1sXSKvxa9mVfIk/2PSfPTTiNmF9zf8A1vVaFX0vxPO8Z+1nROzuKy2QP5rn/u1dVsX7HoJniTrmKiSL+eFLdBOTU/wxXI+E4Wbc/wA1z/3ard2Q4ycGzpcTvcNeGW9bMGREZgDpMaEcx7BWTqqNSSfujzNVpMVfL/OsrjSSANSdABuSdgKvvDOxvCbgu3BiM1tgMqtcCNY5k6wTyjMDsd5qjWLaYbFi5a/fJZuZrZbTPlPgYx5gH3VCS02be5Fxa7jXiXCL9q93KxebIbk29sqsVfViPVZSDUZsDiRnm047vR/V0OTPC6+M5PFCzoQa93+P3LlsrctozG3iLQdQEhL4XP4EEE5lzT5mpCdp3AuA2UYOqqVZmKHLZW0M1sjK3qhtIM84ruulyLxIbYPEiZtMIJU6rAYWu+ImY/0zmnaK9jh2KJUCy8vJUeGdFDkET4WykHKYMHatlztHdNg2Ciw1lbJaTMhShuf8jbOT2Vtx3am7dzZkEut1X8bkFrlo2iyodEgMTGp13jSmulyPSJbuMKkq2hUkESNCDBEjSqLxh5vXD1uN9i1a/kVUztEkOf8Am/2JVnhZXkydF5Zqz0UtoraaAqfwvG92YJgTIMTB21HMEaH3VBNYodTad0W9eLLH/wDP6QD6iJrPpZf9v6Rfwqn0VV0YcGrztfn6RcPSy/7f0i/hR6WX/b+kX8Kp9FOjDgedr8/SLh6WX/b+kX8KPSy/7f0i/hVPop0YcDztfn6RcPSy/wC39Iv4Uell/wBv6Rfwqn0U6MOB52vz9IecV4oGBAIJggBZIUHc5iBmJGmmg1pHRRViSSsjNObm9Uty1cE7Q5AQcpnUqxK+LmytBGvQ86bftQvzU+lX8tc/oqifhaU3qks/LKnTi3dnQP2nT5tv6Vfy0ftQvzU+lX8tc/oqHkaHH2/6c6UODoH7UL81PpV/LR+1C/NT6Vfy1z+inkaHH2/6OlDg6B+1C/NT6Vfy0ftQvzU+lX8tc/op5Ghx9v8Ao6UOC+X+1IgwLYPU3M0f9VWT7Kp3EcX3jTqQJ1O5JMlj7T91RKKupUIUvwRKMFHYKKyKKtJGSKIoooAiiKKKAIoiiigCKIoooAiiKKKAIoiiigCKIoooAiiKKKAIoiiigCKIoooAiiKKKAAKKKKA/9k=" id="288" name="Google Shape;288;p42"/>
          <p:cNvSpPr/>
          <p:nvPr/>
        </p:nvSpPr>
        <p:spPr>
          <a:xfrm>
            <a:off x="765175" y="348853"/>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data:image/jpeg;base64,/9j/4AAQSkZJRgABAQAAAQABAAD/2wCEAAkGBxQSEhQUEhQUFBQVGBYXFhgWGBQYHBcVGxcXGBkXGBUYHCggGB0lHBcXITUiJSorLi8uGB8zODMsNygtLi4BCgoKDg0OGhAQGzckICQsLCwsLCwsLCwsLCwsLCwsLCwsLCwwLCwsLCwsLCwsLCwsLCwsLCwsLCwsLCwsLCwsLP/AABEIARMAtwMBIgACEQEDEQH/xAAcAAACAgMBAQAAAAAAAAAAAAAABQQGAQMHAgj/xABCEAACAQIEAwQFCQcEAgMBAAABAhEAAwQSITEFQVEGEyJhFTJxgZEUUpOhscHR0vAWI0JikqLhM2NyggeyU7PxQ//EABkBAQADAQEAAAAAAAAAAAAAAAACAwQBBf/EACkRAAIBAwMCBgMBAQAAAAAAAAABAgMRIRIxURNBBBQiYXGhMjPRQiP/2gAMAwEAAhEDEQA/AOOvwe93Vu6EYpdLhCvinIwVpA1GpA1rSvD7pKju3liqrKkSzGFEnqadW8FlELdvKBsA8c52A661lsITE3bxggiX2I2O3KgG3EOy2HsLdYi7cW3a7xWW7bAZhcW06aI0anNM7Moida9P2Ps23RXW8wa3cJIdFi5aRndQChnYDoJBBadEY4YoGXPcjpmEaxOkeQ+Ar18hH/yXdNPW5REbdNKAXcKSw+IAu50tEmAGWdT4Va4QAo6tGkHSn/a3hWEs2xkBt3CAUC3HcMOZZbqIwUjVXWQYIilnoe31f4j8K9XOFq0ZnuGAAJIMAbASNAOlAV+in3oe31f4r+FHoe31f4r+FAIaKfeh7fV/iv4Ueh7fV/iv4UAhrofFuxZt4A3MtoFLVu5nDPnLnW4GkQVgiB5VWvQ9vq/xH4U0vYq89s22xOIa2RlKl9Co5RG2lAU2in3oe31f4r+FHoe31f4r+FAIaKfeh7fV/iv4Ueh7fV/iv4UAhop96Ht9X+K/hR6Ht9X+K/hQCGr6OyNjNbjvWzITkDQ9wTYHeCU8IHeuYGYfu994Qeh7fV/iv4Ueh7fV/wC38KAnXOztl7b9w5Z7feg5jAbIyyw02g+zxKSRqKsvAOxeDu4e09xlV2RCQWaZKKxP+oOZPKqZ6Ht9X+K/hUm3hioAW9fAGwDkAewCgJ3bbs7h8Ms2WAKsANSe8BUExLH1fLry5lLb+ADxnuXXjbM0x7JFFAbO8o7youejvKAsHBOz+Ixi3nw6Z1sKGuagaEMQFn1jCnQeXWlIu11Hs/ZxeAw/C+4w9+4L104rFm3bdotuBbS20A6i0xaOqjrSLC9lrdvj64G6maw1xyqyQDaa09xAMpBgQB/0NAUvvKO8q68ATAY58RhLeDFvJYvPYxHeO10tbiGuDRTmmcoEDb2RbPyPD8MwWKuYUYi/fbErDu6oVS5GZwvrFRlAAgeIkzAoCqd5R3lXx+ymHxWK4e1pTh8Pi8McTeRWLd2LYm4EZtdZUeWp8qj9nrmC4peOETBJhTcVzh7yO5dWVSy97mMXAQNfq6gCl95U3hXD7mJZ1tAEpbe60sF8CRmIJ3Oo0qfxHh1t+GYTFWLcXFuPhsUoJJa9Aa02p0JXTTcsKsh7OYQY65gzbV/kvDrj3WzPLYwKjF9DpAYaDTU0Bz/vKO8q3ZMHheG4HE3MKMRfvnELDu62yEuRmdVPiIGUACB4iTOlTm7K4bE4vBPbVsPhsThPld62rFu7CTnVHbWDKjy1PsAofeUd5V27N3uHY+5et/IBhyli/dslL105sq7XQTqwkNI6EVzxr0KT5T9VAWngvZfE4q215O6t2VOU3r9wWrebmAxBJjyEV5492bxGEVHuhGtXNEu2XFy2T83OIg6HQgbHoaZ/+VLndvgsMmlmzg7LIvLM5fO/mTlGvt61WsHxe+uGv4e2M1i4UuXRkLBWUjK+aP3ZJUCeeXyoCP3lTcBw+5eS+9sArh7Zu3ZIEINyBzPlVz4Lwq264cWOEvibLLb77E3zctEs3+o1olgqoo2Ima1YXhy4W52hw9skpawrquYycphgCecZonyoCo4/h1yylm5cAC4hO8twQZSYkjlryqF3ldBPA/lx4FhySqthXZyNwitmbL5mIHtnXapmF7JfKmuWG4S+CQq/cYnO7MrqCU74EkOGjXpsDzoDmXeUd5VuwNvB4fheGxd/C/KL9y9iLYQ3GRGysYZyJkKFgADUtrtVH7ygJXeUVFz0UBD+UDqKkcPvWTdti+xFnOve5RJ7uRmgdYkUmooC7dr+2lzFYy9dtXr1uySBaRXdAttQFXwqYBMT76sOC7eYU4jhOKvNc77C23tYo5JLqEdbThp8RljP/I9K5RRQF17BdorODxT3bxbI1i/bGUZjmcDLp00rRxLjtp+HYDDKT3mGOJNyRp+8dWXKeegqo0UB03Cdv7NhuFMga4MLh3sYlCMuZXgMEM66a+4UcL4zwzhrvicHfv4i9kdcPae13YtM4y5rtwnx5QT6oH31zKigOq/+H+I21+WLfBfDW7dvFueSXMPcDp722jnlik3ZftelvF4vE4otmxFjEp4Rm/e3SpA/4iCJ8hVb/afFfJPkffEYaZ7sBBJzFtWAzEZjMExSegLlxrtBZu4DAYdCe8w5xJuSIH7x1Zcp56A1ZuA9rA9/hiYWzcxLWMI+HxFoCC6H1+7JOsAT5xHOuT1KwGJu2HS/ZZ7bI3huLIho2DdYO3Q0B1zsIvDrb4xsK+KusuDxBZ7yLbWxby6hiPWdiAOQ0auUi+Oop1xjttxLF2Tbu3XNphLhbdtA4U6s7W0GYAxM6bVVaA6RZ7RYDHYaxZ4i92xfwy93bxFpe8FyyPVS6m8jqPMzqRUfjfaLCWcHcwPDmuOt9lbE4i6AjXMuqW0QeqgOuvU7zXP6KA6x2g7VcNxV61jbl7FFra2iMEqAKHtwQovE5FtkjWFJ1Pu08U7YYI4ji123cuMMfhsiTby5bxEFG12AAObz8q5bRQHSsL2+tWH4VctgucJYeziEIy5g5hgh56SQeoFeDjuE4fvLtq9iMWzKwsYe6jW1tswgG9czfvAvRYmPfXOKKAuOP7QWX4ZhMKpbvbN6+7yNMrk5Ybmdar/ygdRS6igGPygdRRS6igCiiigCiiigCiiigCiiigCuj8L4ZgxZwwuYUXGuYLFYq4/eXVYtYN5kVcrQoIt5WkHQiII15zFSlxV7SHuQFZB4m0RpzINdFOZpGxk9aAvmL4Rh1w/y1MIjscPhH+T5r5tK127ibb3ID94VAsKAM8A3OegpnxHhlrDYdraYNsSny61+5Zr02jdwll2t5rZVi4LFFLHTmCa5xg+I4m0yvbvXUZVyKVdgQkk5BB0WSTG017w3FMXbLG3iLyFyxYrdcZmb1iYOpMDXyrtmcudLbg1uxbu2rdxinyfilsMzFgEXGWUBicogbxExNJu23Z3CWbGJFpcr4W7btoyri5YElWF97q92WIGdTbgaHca1RBirwXILlwLDLlzNGViCyxMQSASOcVnGcSv3US3du3biW/UV3dlXl4VJgaaaUsxcg0VmsVw6FFFFAFFFFAFFFFAFFFFAe8/kPgKM/kPgK8UUB77z2fAUZ/IfAV4ooD33nkPgKM/s+AryBTXhnBmuEToKlGDk8EZSUdxfaVm2APuFNcDwZnOoHwFWTh/A1AGgjrr+jTWzwyPVzajfUD8frq9Uktyp1G9iv2ezijcfZ+FSBwFOh+qrLas5AM/vPSpNq2jDRgfh9lS0o5dlQPAl6fr4Vqfgqjl9n4Vbna3y1++sX7KAAmAD8K5ZHclKu8KA5fZUW/w7p934VZ+IYciMo89IqK9pwuZxpz2Me8U0o5dlWv4bLuoI91aHwnzSPYQPtirGoV/I9DS/H4TLrt1/GuOK7oKTEFwEbgfAV57zyHwFT8T0j/NRLlnmKqlTtsWqd9zX3ns+Ao7z2fAV5isVWTPefyHwFHeeQ+ArxRQHvvPIfAUV4ooArNYrNAFAFFW3sb2d7wi7cHgGwPOPuqdODk7EZS0o8dn+zpaHujTkKt9m0FOQaH2DQVNtAAnLBJP9I5mdq9HCKpHt19sjc+6K3RioqyMzbbuSXtLAIkge3WOkfdXo2M+oYQOWvTnUNbT3SMjeHbL5htiTrrTHD4dkufvGUrOi6bGAPZz+MVCSJIiXF8USTqY2iIqBjGySckDyiSeUDf3mn10LZGmwE6aT5e6lIx/fXctpYddWa4FQR5Cddt6qbJWIuAuBVPhKrE+Od42+2pGHxKt4eW0MsR13rbjXuYhgluRby65grZmOkEGQQI6c6V8Rw120f3ogNswAidvcK5qO2JF/CRbyncTBGkanb40gxmKu227t2EdSNxGgg8q33+PZIVlPsIEeRkj2fXUfF4wXQVOUsBnSefNgfOPsqyKurkGyHi1Kw/hXQzBOx20M8+nWixiCwEqXDcxAj9Cs5A/iAlifDGuY9TU/A2xbBG5/i8j5eWlc1KwsV3FWgCRy5TvS+4sa1bcRYV5K6gDy0PSqw90FtREmCOnnQIh37XMVGNM72h6VDv2uYqqcO6LIS7Mj0UVmqS0xRRRQGaKxWaAmcMwneOByG9dEwl9iotWwAD4QZ/hAggeWu++lV7s1w0nKo9ZvtNPeJY4WQLVmMyj948dNwPKvTpUtMUu5hnPU79h6cSlhQqAM0aknY+cn6pqG+Lz+JdFX1vEsiDzXofZVZsq7GZJDGFBJGZiRmOm4G/TSnnDcKy4g2zqXTwkgbT4uXs+FScUgpNlx4RZBAcDwx4R0Os/o0lx94G4RG2QAyBuTpM8tTUvFZsmQFkQjKGBAPnB9tJbmGVXLuZgaHmNTpAIEfVVJaWPin7zCrkAZiBHmZ1An30osdl3zy8OTHj+EgD40wS09uwiXSNz4l2U6tmMbSNx1OnlswvFGVCF8WWYnc7kA+2I99Zp2uWIcXMOUTwAZgANeg9lVvifGLV1b2HIbvUXNESGCwSFI1JgzETpzrHE+0d2GULkmIJ0Iqr4HKuJtXGMDOAxJksCYP21W6i7EmrCyzxN1KhgpSSRKggSfEdNfdXrB4clmFpiF10gHkds4kaTHOp97hBXENYMFjDoAVGaZkAnY+XlWcNhLtu4qFStwkFJjfzOo/RqUZyWxW1yacDwo2pMzAOb9dNPr9lAC6lmyydDH29Ks+N4R3aAux9WCUBj4azVTx4Qn14O0ERryOn2+dScs3FrIh4vHhBCsDJg5aRYhTJJG5n46064hg7ehJKlZERowEHQgTzpRfVSfDMGTqZ5n7oq2OdiJ6x1qFU89jUZDpUywM1t1M6DMP17vrpeKPB1bGi6sGvFSLgkVHrPNWZdF3QUUUVAkZqVwyxnuKOW5qLTzszYks3sFW0I6qiRXVlpg2P8ADsFYE6Bdo5msiyWPq5mMQDJBJO2kTofbodam8LwouEAroxaW18KquZwB1g6HlUm6+XvHUQRKiNgT0Huia9WTyYYxwR+B3EF4KNYBzN7OS7wv31ZuO4JrY+VKoPdxI12ncdI6+2o3ZDhqKoJALNqTrpVsvOyoQoWSIBPLTmB58vbWecsl8I4IeDxaXLIdRnRtREHKTurA15s8GRoMFTMiQRG0wOW1QE4c1vVWS2X3YeHN/wBVUj3nrUPtZxPurLxelgvhUELJ2zaQzdd9elVfBZ8lsxWHtOmUkkLEqIkxykxGx+FVnH8RwyHKltydYIdgsgxrH3Cq5wnHXXe33zs0qWGbSD8JMgjfWposBs5cnRCRO0jQT5VhnUyXxjdEY443ZkFghgZjzbTTyEDSfOlWLGZpOw5U3wzd2gUoAzdc2x1k9aiYoLPhB95B+yqW3udaInF+LNdxBvr4CAoXYxGgPn7f8VZ8HxW3iMO0qEvtrIEg3BGX4wN+sVUs9wMMsKQGA0XZgQ0yNZGkmtmDsXEICk+KPIA9Z5+6rITaZU0P8Vxq5atFmbMCIMaeIiCw5RqsLyKnrotxvA7k57i+tBkEzGhO8CdTVj4Lw9bhXvAGAGZQZlX1kk/qZqz38CjDKwzAfO192tXr1I5Y4NxFTmMmR74nmPjUjA4IG29xmURoobQkxPh8/L210vjHBrCIT3YCIM3hG0a7c6qmH4Dba33l0s2mY2wQAuYnIYBkGJ8tK0pqxXYRWfVe4BBKtIAMRHLkNp99JatXaPEqLfd28oVQoleZnVfLQfEEVVwKPJ1Hio7iDUiNa1XxVNRYLIvJqoooqgsM1bOy1uLc9T99VOrnwO0fk6lZkamOQ61r8GvW/gz+JfpHeCxzWsOyjTM4jQSJnU6Ty/UVLww73ONy4EH+bTcecD66TW7mZlSdIge3Vp26/b0qVhLndtABmVEak6kiR0y/rat0omaLLbwO2bRCNImSfb0plexBW6VZ1Gb1CY02ka6TUTCcTtvkRgdgA3UxI8XI76HpUriHC2YZWyuDvmHwg8orLLfJpRjE4VQSzNLcpn4+dU/tnw65dAyKWk7xtyn9dattzCt4RnnLuHJOn/LWtOJwilplw0aqknTymKimdaFGN4SyslxlZElfEY0gREDUSAOXPyrXxTDZQCwzA+3Ubx8RVtbE4e4hsPcDSMsHeTpMHnTIYOxaKKQHuZQRoNhAmPaZrFVpNyujRTmkrHPcfhUYhjm02IOjgcvIjT4mlt0aDSNhA8o+2rvxPu2uXgAg0kwBJIkQJ667dKr+JsqozA6gbRzrPJWwW21ZE+F4d3hYkaJbdz7hoPeTTbs5wtcsMujklBuWXQFiDsN9TUMcUuFWt2t3kGACSDuBPXSp2FnD28zsneeEEm4pyCNBA8tYn/M6aKJYH5xlnCZpksBsdydIjfedvI1X8f2vOq2rZ7zXKCRqSdPaRIqv8U7T2/EDmZ8xLDLEnWCXmSB0nc7dK/jrjs1u7bJBBBBEDK0iN9tRz0rTFS1WeEVtprBch8pvJFxbiIRDgjro0fygDSOZqv3L627LutxmYlVXSALaSAIJ5lm+FLm4/fcEXLtw7czMjz6a6+6ld26WidY2rUkVmHuEjU1haxFbbRgiu2OEe4sRXjEa1vvr8a0XtqqmsMsi9iNRRRWUuMiuh9jGBsFdZe3dQdM2XMs+8fXXPBXQv/G5DqULZTLBW2gspANavCP1P4KK6wvk0WXgkDRjoDvCmc3h5/8A7W9bsBXmCuUno/jKmBzESfead4zgl3KwyhSXaX5yAdBlGxEzHlSjE4dlYW2tNDlASxOmjeqRpzneDzr0W0zIk0F3G5WidjHtg6fVXQuA4z5TbAuIcy5TJ2bXcH9b1ym5dCyCJKkqxjTTaDHPXptV54d2lHya0tplR4ylSJJPlG5kaCRp7KoqxwXU5ZLNxDH2rQbYGdfM9BPOoOBui5khzn3gBNUIIDELuoJMxqDFUztJxh7iLnzESYAUeI6gNmWBljaROp9tY7L44sbaSQ5e2FYFtVNwZ1MjTTSNvqqnTgs1ZLjxPDGEvPbLGyQtzINyACHBbXL7t61cT40bwS4iG2yNqTBzJEEaDbr7tdKkcP7Qk3HS4cqkkDUQAes8vYaWXiMxgiNRp0+4VTItRXsZjGt3izE5bkEHUx/LB0PSnwwoe0HB2Ouv1EfhSrGAaqQrAnmAdfKpHCuMJlCeoRuWiCfdWOpT0sspz7MS8bvtZt57JUTpJ3UHePqH6mqVdYyxJPnJ3Pu3q1dqLWxjMpYsD0zAa+4kjXypRxH92LYR7bgouc200VzmlGYjxOJ3HURtWrw69BTP8riq9aKmDvz9uh++pmCxJFu4sTmEATqJmTG8aH3xTjE9m7ly3cvEKpGUBbaBVJ0DTrocssYETSvD96iMRAUcxpOv8J/ijnVqtJYIvB4x1kEgqx1C+tMydx7jJnzrUuHOn/Y+4c45bVPsXmuglwr5dSSVzBQQNBvpNecPiPCQqKzEes6jpvvI0meUcqsv7FaWDxwzhT4h1VIHmTpA8/u8684zBtaaJnTQrqPbmqzdnbsoArRELCqRGXUt4fnSfEd49laeOXBbaGtbzlkiJkTPvrtwVG8vvrViUhAeZrffUzrEn8ai4y7m+6qqmxOBFooorIaDNWPsbislxh7GHu3quCpfC8T3d1W5A6+yraE9NRMrqx1QaPofhPFrV+2geM0AmREtMSDz2qvdoeEPczpZBYpqFYrLdWVdxroeR0pDcxBUKAzAbjoVIBHxga+2pHEuJ4iVvrcGb/TBSAUGUE51jbnOwivT6dngydS6yIHxDW/BcUa+sCNDGgOnOoWLU22ZTKhgMqrvJOgJPIjmJnz1p5iMd8pKnEiHAg3Ns2mhYADYncT7K2YDFXbWW2yrftMCgbRvCd8rwSvPQ66DbSus4isvfuMS91nckuCoJ6DbkJk/CmGCwVy2guFSTIy5SSbYiZYDUa6Q3nT7hmLe264cFLQRi9u6UzECdQWG4InXyI0iag4HjV7C3r2Tu7gcxcWMyXILaqsabmDrIjrVT9ixe5u4ZjjcuAMQOZZomeuu58v81Ov45BCjSNGPOec6x9lLuMYDKqYiyzC4xm4iqV7sGSDzyKRI1MaRrrUfjWKS22iNbfQnxyRoJER1kzOxFUuNyy9hl2htOh0LMgHrFGWNYgyN5gaaSarL8TgQygrtMCR7Dy9te7PE+9Xu7jPA/wBMyCFH8QKkgwRrpOw05iHx6wqMMl3vAdiAcoWFICljO7MIgRHOa46UZK0jmruiw8LdL6hVzBToT6+shgCpjT2nkfZTWzwrBXHt2lbM0qGU51VGIg3Db2ZiRqW5CIgAVSOGcSuYWTbhi8RIYjSQDGk7nesjEXnz3Cy23DZ8xlXZvVKrlHnMNA0qteH03syWu52q5iVtWraLaR5JDCBI0nOAZB9k7GqZ2w7KPeRHtKgYSCmZVAO5EHQHbbqOW1Rw+MxVprbszwYPraFTBAJGkxyOvWrzxjhtzF2bbFvDlLAlHXMzBQOY0GnlXVGUGrjUmc5s8PloadiYldIGu5g/XUrhmCa5OUIADlliSBmB20OqjXl8acp2fty4tu10A7gMqrpoIzGSddJprgVRl9SMpygARO4lQOY1qcqltiCQiwvDXtsxBhjsRA2nZRoB6unt0FLcfa7x2YsxbnPL2eUyat2LtlBmnNBOWRzkxPztBVdxRCqSRqdZ21/X2VFTkGivY+1G221LL/SmmMu9eVKHaTUKssFlJHmiiis5cFZoooC/dlbwxFnLMXbcAT/Es7H9c6lWlEmSUMQW1mNZG8MDA8J+6qNwTiJsXVcbc/ZXSeJ2Fu2RiLR0YqLgGwbUz79/ea9bw9XXGz3MFWnplgTY4PLH+BSFkHwrmnKRH8J1IgVuwTvh4KOQST6jAqwWZLcySdBIj7tVm8yEFY06iQVI1UqdCK28PUBzByqYgmQBOwZjsft69b5LBVF5LI/HgbcMA9+36rxmCMIALKdp1+MaTXq7w7CMgxJLIQBnCmXLAagKRofFEjXakIwuRs0qSrNMQoJCjQsukzOvLoZNR3xd2wVuxm8Z/wBT94AQA0DTwzMcprO4cGhS5HPBOA3MQLl+3dfCvdC92inRrYM5rpA15EHeo/EuzMEC9eUyLh9dIYz4QDvqY0j+Ia6UuTF4nEXFa7cUWSJjNCFcxIUAayDOhGkCdNKYL2YSGvs6btG/OILZeWvqjedxvUGmmSumJrOExFu5d7vD2ixQSsBigOxXMTlYzPXpWzsvwl8QG74/ulYzOUlWMFiYhgI1iY30neW3eoltsNctXkRpAbICSds0nU6kbA6+yrLcx7W7Xe2haYkSQq5QH2CEhzPiIG2lcYKt2l7LmwEyBnZwubRiVLDy1JAHPTU0o4dwTF3tkyiPWurlCxyzFTB5wNfKrjjuKYhEIxFtVgDS20lmJEABQdPaQai4ntDcKgm1czEELoTl+aMsHXnP6BXO4FN7DcQu2Vs927BXZw0EToPEpgAjbXU6cq23OG37QtjEXmuJmM21dmzDT1fKTvoB7d2g4pmW0DbuEhGjMhJzeHUBZgac+tZw/EWuo5S3cgjIAVGhEg+3kImu5Iuxs4fgu6z91JBEGSWGYqJbcydh5AVKwuEgKpiE15+sRJPUnlJ5VMW2LS5mhdPENIBP37VDxHHrSxroRPIQOkbzVDyyWxnGWs2rCSNgdgPxqmdqcSpYKu6+tHXp9vxpjxftN3ixaVk8zEx7AdKqWIaBJocvcg425yqDXu68ma8Vmm7s0RVkFFFFRJGaKxRQGatvYntJ3Dd1d8Vl/CynmPuI3Bqo1mp06jg7ojOKkrHWuJ8FCBnt3AUZS1s7ZgCJWTpMcuo2pNZUqfCNGgQQSrDfUcxrULsh2sFsGxifHZbTzE6SJ2P21ZMdwzKmZALtoyVuKYgnkywYNevTqqaPPnBxYsBNq5mVymUQht+W6leaTOmu9avSj5gSz5lnIe7VyTBBJzNpPMaxOm1byu/eMSIXnDb/AMJO5/Eb1vtYRZzSvqj1kmCBA8Y/i3mDzXeKk0u4TfYhYfFyPEotmFfdu5b1hLrByMY0I38o132sI162rM7pbPhGV2YTmIjJrI5TM6+qJ094vhKnNkKDXYKRykz4j5aUYfgt8TkfIImA7MC4giQo3mNx03qtpE02eSFNrurVi3Kkh3ZUbKCTqwIn5p25c+TXhuAUCTcVrY8SqiZAr8yEjxAaHnUIcNvMwgBG/iIIEiPFNrLE+YMaDpVl4Thu7UA2ywGssSGBgAxzj3mq5E4ka7iVuKAjZypkEaFY02Ig6Eg67VjhF3MkZVYr/FpPPm0k7n4mpGIeG0tE9IJQR5/o1gYvOhA8AzQcmrk9BAMe01CxK4zymCC6kGNgJHvP4VDxeJyKXYBsgJO8nrlGwP60rfhFW2sR58yfezGSfhXm5i1E6x7a4kGKb/E7d6InKQQQQRB3n3ffVN4hZuMzMwA30DDQbxEyd6uXEwrroVPONvLQ8qr2OyKpZoQdTr7YHM1CUbMb7ldvaazSPHYnMfKt/FuIBzCCFHXc+2ltUVJ9kW04WywoooqktCis1igCimvoj+f+3/NHof8An/t/zQCqs009Efz/ANv+aPRA+f8A2/5oBXVg7N9qbuFYQSV5g66dCOYqH6I/n/t/zR6I/n/t/wA1OE5Qd0RlFSWTrXDeLYPHqcyotwjWOvWP1vSvimDNo6OGg/zBgNtG2bTzrntnhxQyt2D5D/NWLB8auLHekXI2PiU/1A1tp+Kj/rBmnRl2G+CwrOS2ltRzaD7gdPOmVpFVfFeQ77+H69arbY1WaRA8iT+Gvvpjh8doFKo6gyM2pHsMSDVrrU33IKE12H+CxgUksyNqAIbY/qK3PxrkGt+94Hs2qqXyGiFUADYmY/4nLKjy1rSyA8l+MH4xrUddPklpnwWO7xVBqxRvZcJj2AofjUVbouN4Fk7yREH/AJBRSq3iSvqqB9/1VJs8cuKIbKRykx9Ua1zqQ5GmQ+w5uT49vbP3VG4hjFtjxEe6k1ztMw5IT5FvwpBxTGXLx9cKOgBP1zUXWgu5LRJjTi3aNFXnJ/h/HpVK4jxJ7xljpyFSX4VOpuT/ANf8159D/wA/9v8AmstSq5bF0KdtxVWaaeh/5/7f80eiP5/7f81SWCqs009D/wA/9v8Amj0R/P8A2/5oBVRTX0R/P/b/AJrNATM9Geo+etuGtG46opALczrAAkmOfs86HUm3ZHvPRnp4vAbEavdJ65wPqC169BWPnXf6x+WodSJo8pU4EOejPT70FY+dd/rH5aPQVj513+sflp1IjylQQ56M9PvQVj513+sflo9BWPnXf6x+WnUiPKVBDnrIvEc6e+grHzrv9Y/LR6CsfOu/1j8tOqh5SpwJhjGH8RrPy1/nGs8WwHclcrFkaQM0SpAmCRuCJ+FQM9TUr7GedNxdmiYcUx5mvBu+dN+zfZ4YhTcuuyoCVUJALEbksQYE6e6nf7IYWY7y9PTvF+zLUJVknZkNUUUzPRnq6fsdhfn3/pB+Wj9jsL8+/wDSD8tR60RrRS89Gerp+x2F+ff+kH5aP2Owvz7/ANIPy060RrRS89Gerp+x2F+ff+kH5aP2Owvz7/0g/LTrRGtFLz0Z6uN/sZYKnJdvK3IsysJ81yiR76pN5GRmRvWVipjaQeXlsffUozUtjqkmbc9FR89FTOkfPU3hdyHU/wDMfUtIKc8EtyB7X/8AVKjP8WW0P2R+UW7geCvYu8tmwuZ2k6mAqjdmPIDT4irniOxeEwxyY3idq3d3KKF8M7SGYk+2BVR7Iceu8OvNetKjlkKEPMQSDMjXQqKi9oeJXcbfa/ey52Cg5AVEKIEAkn66zKUUvc9acKsp2Tsi6Y3/AMe3Gsm/gcTaxlsTooysY3CkMwZvLw1VOD4QX7d6699bFuz3WZmS5cnvCyrCpruv10w7JdtsVw9Dati29olmCuD4WI3DKQd4MGfdvSzhPEhaTEW7thcQmINsuC72oNtnYEFBOpbbTal4OxyMayTTztba/v7bEvH9nsVba6BbNxbWpdCMrLkFzMgJDP4GDEAEidazhuzuKbLnttaV1d1ZwCPDaN3KQDKEqNA0HWalv24vst1WRZcuUKPcti2Gtrby5VPjUKixJHOZBio93tQWud98mti6ysLrh7n7wtYNiQp0tgA5somTzFd9A/72tZGLvZvF5mFq010LllhlXxNbW7lCs0k5WGgmeVLr2CvpZW+1thabKQ5y7NOQlZzKGgwSADGk04PbK53lt+5T93eS8BmbUph1w4XbQELmn3VE4n2lu38KuHZYhbSM4d4ZbXq/uvVB0EnXbQCuPRydj1sXSKvxa9mVfIk/2PSfPTTiNmF9zf8A1vVaFX0vxPO8Z+1nROzuKy2QP5rn/u1dVsX7HoJniTrmKiSL+eFLdBOTU/wxXI+E4Wbc/wA1z/3ard2Q4ycGzpcTvcNeGW9bMGREZgDpMaEcx7BWTqqNSSfujzNVpMVfL/OsrjSSANSdABuSdgKvvDOxvCbgu3BiM1tgMqtcCNY5k6wTyjMDsd5qjWLaYbFi5a/fJZuZrZbTPlPgYx5gH3VCS02be5Fxa7jXiXCL9q93KxebIbk29sqsVfViPVZSDUZsDiRnm047vR/V0OTPC6+M5PFCzoQa93+P3LlsrctozG3iLQdQEhL4XP4EEE5lzT5mpCdp3AuA2UYOqqVZmKHLZW0M1sjK3qhtIM84ruulyLxIbYPEiZtMIJU6rAYWu+ImY/0zmnaK9jh2KJUCy8vJUeGdFDkET4WykHKYMHatlztHdNg2Ciw1lbJaTMhShuf8jbOT2Vtx3am7dzZkEut1X8bkFrlo2iyodEgMTGp13jSmulyPSJbuMKkq2hUkESNCDBEjSqLxh5vXD1uN9i1a/kVUztEkOf8Am/2JVnhZXkydF5Zqz0UtoraaAqfwvG92YJgTIMTB21HMEaH3VBNYodTad0W9eLLH/wDP6QD6iJrPpZf9v6Rfwqn0VV0YcGrztfn6RcPSy/7f0i/hR6WX/b+kX8Kp9FOjDgedr8/SLh6WX/b+kX8KPSy/7f0i/hVPop0YcDztfn6RcPSy/wC39Iv4Uell/wBv6Rfwqn0U6MOB52vz9IecV4oGBAIJggBZIUHc5iBmJGmmg1pHRRViSSsjNObm9Uty1cE7Q5AQcpnUqxK+LmytBGvQ86bftQvzU+lX8tc/oqifhaU3qks/LKnTi3dnQP2nT5tv6Vfy0ftQvzU+lX8tc/oqHkaHH2/6c6UODoH7UL81PpV/LR+1C/NT6Vfy1z+inkaHH2/6OlDg6B+1C/NT6Vfy0ftQvzU+lX8tc/op5Ghx9v8Ao6UOC+X+1IgwLYPU3M0f9VWT7Kp3EcX3jTqQJ1O5JMlj7T91RKKupUIUvwRKMFHYKKyKKtJGSKIoooAiiKKKAIoiiigCKIoooAiiKKKAIoiiigCKIoooAiiKKKAIoiiigCKIoooAiiKKKAAKKKKA/9k=" id="289" name="Google Shape;289;p42"/>
          <p:cNvSpPr/>
          <p:nvPr/>
        </p:nvSpPr>
        <p:spPr>
          <a:xfrm>
            <a:off x="917575" y="463153"/>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data:image/jpeg;base64,/9j/4AAQSkZJRgABAQAAAQABAAD/2wCEAAkGBxQSEhQUEhQUFBQVGBYXFhgWGBQYHBcVGxcXGBkXGBUYHCggGB0lHBcXITUiJSorLi8uGB8zODMsNygtLi4BCgoKDg0OGhAQGzckICQsLCwsLCwsLCwsLCwsLCwsLCwsLCwwLCwsLCwsLCwsLCwsLCwsLCwsLCwsLCwsLCwsLP/AABEIARMAtwMBIgACEQEDEQH/xAAcAAACAgMBAQAAAAAAAAAAAAAABQQGAQMHAgj/xABCEAACAQIEAwQFCQcEAgMBAAABAhEAAwQSITEFQVEGEyJhFTJxgZEUUpOhscHR0vAWI0JikqLhM2NyggeyU7PxQ//EABkBAQADAQEAAAAAAAAAAAAAAAACAwQBBf/EACkRAAIBAwMCBgMBAQAAAAAAAAABAgMRIRIxURNBBBQiYXGhMjPRQiP/2gAMAwEAAhEDEQA/AOOvwe93Vu6EYpdLhCvinIwVpA1GpA1rSvD7pKju3liqrKkSzGFEnqadW8FlELdvKBsA8c52A661lsITE3bxggiX2I2O3KgG3EOy2HsLdYi7cW3a7xWW7bAZhcW06aI0anNM7Moida9P2Ps23RXW8wa3cJIdFi5aRndQChnYDoJBBadEY4YoGXPcjpmEaxOkeQ+Ar18hH/yXdNPW5REbdNKAXcKSw+IAu50tEmAGWdT4Va4QAo6tGkHSn/a3hWEs2xkBt3CAUC3HcMOZZbqIwUjVXWQYIilnoe31f4j8K9XOFq0ZnuGAAJIMAbASNAOlAV+in3oe31f4r+FHoe31f4r+FAIaKfeh7fV/iv4Ueh7fV/iv4UAhrofFuxZt4A3MtoFLVu5nDPnLnW4GkQVgiB5VWvQ9vq/xH4U0vYq89s22xOIa2RlKl9Co5RG2lAU2in3oe31f4r+FHoe31f4r+FAIaKfeh7fV/iv4Ueh7fV/iv4UAhop96Ht9X+K/hR6Ht9X+K/hQCGr6OyNjNbjvWzITkDQ9wTYHeCU8IHeuYGYfu994Qeh7fV/iv4Ueh7fV/wC38KAnXOztl7b9w5Z7feg5jAbIyyw02g+zxKSRqKsvAOxeDu4e09xlV2RCQWaZKKxP+oOZPKqZ6Ht9X+K/hUm3hioAW9fAGwDkAewCgJ3bbs7h8Ms2WAKsANSe8BUExLH1fLry5lLb+ADxnuXXjbM0x7JFFAbO8o7youejvKAsHBOz+Ixi3nw6Z1sKGuagaEMQFn1jCnQeXWlIu11Hs/ZxeAw/C+4w9+4L104rFm3bdotuBbS20A6i0xaOqjrSLC9lrdvj64G6maw1xyqyQDaa09xAMpBgQB/0NAUvvKO8q68ATAY58RhLeDFvJYvPYxHeO10tbiGuDRTmmcoEDb2RbPyPD8MwWKuYUYi/fbErDu6oVS5GZwvrFRlAAgeIkzAoCqd5R3lXx+ymHxWK4e1pTh8Pi8McTeRWLd2LYm4EZtdZUeWp8qj9nrmC4peOETBJhTcVzh7yO5dWVSy97mMXAQNfq6gCl95U3hXD7mJZ1tAEpbe60sF8CRmIJ3Oo0qfxHh1t+GYTFWLcXFuPhsUoJJa9Aa02p0JXTTcsKsh7OYQY65gzbV/kvDrj3WzPLYwKjF9DpAYaDTU0Bz/vKO8q3ZMHheG4HE3MKMRfvnELDu62yEuRmdVPiIGUACB4iTOlTm7K4bE4vBPbVsPhsThPld62rFu7CTnVHbWDKjy1PsAofeUd5V27N3uHY+5et/IBhyli/dslL105sq7XQTqwkNI6EVzxr0KT5T9VAWngvZfE4q215O6t2VOU3r9wWrebmAxBJjyEV5492bxGEVHuhGtXNEu2XFy2T83OIg6HQgbHoaZ/+VLndvgsMmlmzg7LIvLM5fO/mTlGvt61WsHxe+uGv4e2M1i4UuXRkLBWUjK+aP3ZJUCeeXyoCP3lTcBw+5eS+9sArh7Zu3ZIEINyBzPlVz4Lwq264cWOEvibLLb77E3zctEs3+o1olgqoo2Ima1YXhy4W52hw9skpawrquYycphgCecZonyoCo4/h1yylm5cAC4hO8twQZSYkjlryqF3ldBPA/lx4FhySqthXZyNwitmbL5mIHtnXapmF7JfKmuWG4S+CQq/cYnO7MrqCU74EkOGjXpsDzoDmXeUd5VuwNvB4fheGxd/C/KL9y9iLYQ3GRGysYZyJkKFgADUtrtVH7ygJXeUVFz0UBD+UDqKkcPvWTdti+xFnOve5RJ7uRmgdYkUmooC7dr+2lzFYy9dtXr1uySBaRXdAttQFXwqYBMT76sOC7eYU4jhOKvNc77C23tYo5JLqEdbThp8RljP/I9K5RRQF17BdorODxT3bxbI1i/bGUZjmcDLp00rRxLjtp+HYDDKT3mGOJNyRp+8dWXKeegqo0UB03Cdv7NhuFMga4MLh3sYlCMuZXgMEM66a+4UcL4zwzhrvicHfv4i9kdcPae13YtM4y5rtwnx5QT6oH31zKigOq/+H+I21+WLfBfDW7dvFueSXMPcDp722jnlik3ZftelvF4vE4otmxFjEp4Rm/e3SpA/4iCJ8hVb/afFfJPkffEYaZ7sBBJzFtWAzEZjMExSegLlxrtBZu4DAYdCe8w5xJuSIH7x1Zcp56A1ZuA9rA9/hiYWzcxLWMI+HxFoCC6H1+7JOsAT5xHOuT1KwGJu2HS/ZZ7bI3huLIho2DdYO3Q0B1zsIvDrb4xsK+KusuDxBZ7yLbWxby6hiPWdiAOQ0auUi+Oop1xjttxLF2Tbu3XNphLhbdtA4U6s7W0GYAxM6bVVaA6RZ7RYDHYaxZ4i92xfwy93bxFpe8FyyPVS6m8jqPMzqRUfjfaLCWcHcwPDmuOt9lbE4i6AjXMuqW0QeqgOuvU7zXP6KA6x2g7VcNxV61jbl7FFra2iMEqAKHtwQovE5FtkjWFJ1Pu08U7YYI4ji123cuMMfhsiTby5bxEFG12AAObz8q5bRQHSsL2+tWH4VctgucJYeziEIy5g5hgh56SQeoFeDjuE4fvLtq9iMWzKwsYe6jW1tswgG9czfvAvRYmPfXOKKAuOP7QWX4ZhMKpbvbN6+7yNMrk5Ybmdar/ygdRS6igGPygdRRS6igCiiigCiiigCiiigCiiigCuj8L4ZgxZwwuYUXGuYLFYq4/eXVYtYN5kVcrQoIt5WkHQiII15zFSlxV7SHuQFZB4m0RpzINdFOZpGxk9aAvmL4Rh1w/y1MIjscPhH+T5r5tK127ibb3ID94VAsKAM8A3OegpnxHhlrDYdraYNsSny61+5Zr02jdwll2t5rZVi4LFFLHTmCa5xg+I4m0yvbvXUZVyKVdgQkk5BB0WSTG017w3FMXbLG3iLyFyxYrdcZmb1iYOpMDXyrtmcudLbg1uxbu2rdxinyfilsMzFgEXGWUBicogbxExNJu23Z3CWbGJFpcr4W7btoyri5YElWF97q92WIGdTbgaHca1RBirwXILlwLDLlzNGViCyxMQSASOcVnGcSv3US3du3biW/UV3dlXl4VJgaaaUsxcg0VmsVw6FFFFAFFFFAFFFFAFFFFAe8/kPgKM/kPgK8UUB77z2fAUZ/IfAV4ooD33nkPgKM/s+AryBTXhnBmuEToKlGDk8EZSUdxfaVm2APuFNcDwZnOoHwFWTh/A1AGgjrr+jTWzwyPVzajfUD8frq9Uktyp1G9iv2ezijcfZ+FSBwFOh+qrLas5AM/vPSpNq2jDRgfh9lS0o5dlQPAl6fr4Vqfgqjl9n4Vbna3y1++sX7KAAmAD8K5ZHclKu8KA5fZUW/w7p934VZ+IYciMo89IqK9pwuZxpz2Me8U0o5dlWv4bLuoI91aHwnzSPYQPtirGoV/I9DS/H4TLrt1/GuOK7oKTEFwEbgfAV57zyHwFT8T0j/NRLlnmKqlTtsWqd9zX3ns+Ao7z2fAV5isVWTPefyHwFHeeQ+ArxRQHvvPIfAUV4ooArNYrNAFAFFW3sb2d7wi7cHgGwPOPuqdODk7EZS0o8dn+zpaHujTkKt9m0FOQaH2DQVNtAAnLBJP9I5mdq9HCKpHt19sjc+6K3RioqyMzbbuSXtLAIkge3WOkfdXo2M+oYQOWvTnUNbT3SMjeHbL5htiTrrTHD4dkufvGUrOi6bGAPZz+MVCSJIiXF8USTqY2iIqBjGySckDyiSeUDf3mn10LZGmwE6aT5e6lIx/fXctpYddWa4FQR5Cddt6qbJWIuAuBVPhKrE+Od42+2pGHxKt4eW0MsR13rbjXuYhgluRby65grZmOkEGQQI6c6V8Rw120f3ogNswAidvcK5qO2JF/CRbyncTBGkanb40gxmKu227t2EdSNxGgg8q33+PZIVlPsIEeRkj2fXUfF4wXQVOUsBnSefNgfOPsqyKurkGyHi1Kw/hXQzBOx20M8+nWixiCwEqXDcxAj9Cs5A/iAlifDGuY9TU/A2xbBG5/i8j5eWlc1KwsV3FWgCRy5TvS+4sa1bcRYV5K6gDy0PSqw90FtREmCOnnQIh37XMVGNM72h6VDv2uYqqcO6LIS7Mj0UVmqS0xRRRQGaKxWaAmcMwneOByG9dEwl9iotWwAD4QZ/hAggeWu++lV7s1w0nKo9ZvtNPeJY4WQLVmMyj948dNwPKvTpUtMUu5hnPU79h6cSlhQqAM0aknY+cn6pqG+Lz+JdFX1vEsiDzXofZVZsq7GZJDGFBJGZiRmOm4G/TSnnDcKy4g2zqXTwkgbT4uXs+FScUgpNlx4RZBAcDwx4R0Os/o0lx94G4RG2QAyBuTpM8tTUvFZsmQFkQjKGBAPnB9tJbmGVXLuZgaHmNTpAIEfVVJaWPin7zCrkAZiBHmZ1An30osdl3zy8OTHj+EgD40wS09uwiXSNz4l2U6tmMbSNx1OnlswvFGVCF8WWYnc7kA+2I99Zp2uWIcXMOUTwAZgANeg9lVvifGLV1b2HIbvUXNESGCwSFI1JgzETpzrHE+0d2GULkmIJ0Iqr4HKuJtXGMDOAxJksCYP21W6i7EmrCyzxN1KhgpSSRKggSfEdNfdXrB4clmFpiF10gHkds4kaTHOp97hBXENYMFjDoAVGaZkAnY+XlWcNhLtu4qFStwkFJjfzOo/RqUZyWxW1yacDwo2pMzAOb9dNPr9lAC6lmyydDH29Ks+N4R3aAux9WCUBj4azVTx4Qn14O0ERryOn2+dScs3FrIh4vHhBCsDJg5aRYhTJJG5n46064hg7ehJKlZERowEHQgTzpRfVSfDMGTqZ5n7oq2OdiJ6x1qFU89jUZDpUywM1t1M6DMP17vrpeKPB1bGi6sGvFSLgkVHrPNWZdF3QUUUVAkZqVwyxnuKOW5qLTzszYks3sFW0I6qiRXVlpg2P8ADsFYE6Bdo5msiyWPq5mMQDJBJO2kTofbodam8LwouEAroxaW18KquZwB1g6HlUm6+XvHUQRKiNgT0Huia9WTyYYxwR+B3EF4KNYBzN7OS7wv31ZuO4JrY+VKoPdxI12ncdI6+2o3ZDhqKoJALNqTrpVsvOyoQoWSIBPLTmB58vbWecsl8I4IeDxaXLIdRnRtREHKTurA15s8GRoMFTMiQRG0wOW1QE4c1vVWS2X3YeHN/wBVUj3nrUPtZxPurLxelgvhUELJ2zaQzdd9elVfBZ8lsxWHtOmUkkLEqIkxykxGx+FVnH8RwyHKltydYIdgsgxrH3Cq5wnHXXe33zs0qWGbSD8JMgjfWposBs5cnRCRO0jQT5VhnUyXxjdEY443ZkFghgZjzbTTyEDSfOlWLGZpOw5U3wzd2gUoAzdc2x1k9aiYoLPhB95B+yqW3udaInF+LNdxBvr4CAoXYxGgPn7f8VZ8HxW3iMO0qEvtrIEg3BGX4wN+sVUs9wMMsKQGA0XZgQ0yNZGkmtmDsXEICk+KPIA9Z5+6rITaZU0P8Vxq5atFmbMCIMaeIiCw5RqsLyKnrotxvA7k57i+tBkEzGhO8CdTVj4Lw9bhXvAGAGZQZlX1kk/qZqz38CjDKwzAfO192tXr1I5Y4NxFTmMmR74nmPjUjA4IG29xmURoobQkxPh8/L210vjHBrCIT3YCIM3hG0a7c6qmH4Dba33l0s2mY2wQAuYnIYBkGJ8tK0pqxXYRWfVe4BBKtIAMRHLkNp99JatXaPEqLfd28oVQoleZnVfLQfEEVVwKPJ1Hio7iDUiNa1XxVNRYLIvJqoooqgsM1bOy1uLc9T99VOrnwO0fk6lZkamOQ61r8GvW/gz+JfpHeCxzWsOyjTM4jQSJnU6Ty/UVLww73ONy4EH+bTcecD66TW7mZlSdIge3Vp26/b0qVhLndtABmVEak6kiR0y/rat0omaLLbwO2bRCNImSfb0plexBW6VZ1Gb1CY02ka6TUTCcTtvkRgdgA3UxI8XI76HpUriHC2YZWyuDvmHwg8orLLfJpRjE4VQSzNLcpn4+dU/tnw65dAyKWk7xtyn9dattzCt4RnnLuHJOn/LWtOJwilplw0aqknTymKimdaFGN4SyslxlZElfEY0gREDUSAOXPyrXxTDZQCwzA+3Ubx8RVtbE4e4hsPcDSMsHeTpMHnTIYOxaKKQHuZQRoNhAmPaZrFVpNyujRTmkrHPcfhUYhjm02IOjgcvIjT4mlt0aDSNhA8o+2rvxPu2uXgAg0kwBJIkQJ667dKr+JsqozA6gbRzrPJWwW21ZE+F4d3hYkaJbdz7hoPeTTbs5wtcsMujklBuWXQFiDsN9TUMcUuFWt2t3kGACSDuBPXSp2FnD28zsneeEEm4pyCNBA8tYn/M6aKJYH5xlnCZpksBsdydIjfedvI1X8f2vOq2rZ7zXKCRqSdPaRIqv8U7T2/EDmZ8xLDLEnWCXmSB0nc7dK/jrjs1u7bJBBBBEDK0iN9tRz0rTFS1WeEVtprBch8pvJFxbiIRDgjro0fygDSOZqv3L627LutxmYlVXSALaSAIJ5lm+FLm4/fcEXLtw7czMjz6a6+6ld26WidY2rUkVmHuEjU1haxFbbRgiu2OEe4sRXjEa1vvr8a0XtqqmsMsi9iNRRRWUuMiuh9jGBsFdZe3dQdM2XMs+8fXXPBXQv/G5DqULZTLBW2gspANavCP1P4KK6wvk0WXgkDRjoDvCmc3h5/8A7W9bsBXmCuUno/jKmBzESfead4zgl3KwyhSXaX5yAdBlGxEzHlSjE4dlYW2tNDlASxOmjeqRpzneDzr0W0zIk0F3G5WidjHtg6fVXQuA4z5TbAuIcy5TJ2bXcH9b1ym5dCyCJKkqxjTTaDHPXptV54d2lHya0tplR4ylSJJPlG5kaCRp7KoqxwXU5ZLNxDH2rQbYGdfM9BPOoOBui5khzn3gBNUIIDELuoJMxqDFUztJxh7iLnzESYAUeI6gNmWBljaROp9tY7L44sbaSQ5e2FYFtVNwZ1MjTTSNvqqnTgs1ZLjxPDGEvPbLGyQtzINyACHBbXL7t61cT40bwS4iG2yNqTBzJEEaDbr7tdKkcP7Qk3HS4cqkkDUQAes8vYaWXiMxgiNRp0+4VTItRXsZjGt3izE5bkEHUx/LB0PSnwwoe0HB2Ouv1EfhSrGAaqQrAnmAdfKpHCuMJlCeoRuWiCfdWOpT0sspz7MS8bvtZt57JUTpJ3UHePqH6mqVdYyxJPnJ3Pu3q1dqLWxjMpYsD0zAa+4kjXypRxH92LYR7bgouc200VzmlGYjxOJ3HURtWrw69BTP8riq9aKmDvz9uh++pmCxJFu4sTmEATqJmTG8aH3xTjE9m7ly3cvEKpGUBbaBVJ0DTrocssYETSvD96iMRAUcxpOv8J/ijnVqtJYIvB4x1kEgqx1C+tMydx7jJnzrUuHOn/Y+4c45bVPsXmuglwr5dSSVzBQQNBvpNecPiPCQqKzEes6jpvvI0meUcqsv7FaWDxwzhT4h1VIHmTpA8/u8684zBtaaJnTQrqPbmqzdnbsoArRELCqRGXUt4fnSfEd49laeOXBbaGtbzlkiJkTPvrtwVG8vvrViUhAeZrffUzrEn8ai4y7m+6qqmxOBFooorIaDNWPsbislxh7GHu3quCpfC8T3d1W5A6+yraE9NRMrqx1QaPofhPFrV+2geM0AmREtMSDz2qvdoeEPczpZBYpqFYrLdWVdxroeR0pDcxBUKAzAbjoVIBHxga+2pHEuJ4iVvrcGb/TBSAUGUE51jbnOwivT6dngydS6yIHxDW/BcUa+sCNDGgOnOoWLU22ZTKhgMqrvJOgJPIjmJnz1p5iMd8pKnEiHAg3Ns2mhYADYncT7K2YDFXbWW2yrftMCgbRvCd8rwSvPQ66DbSus4isvfuMS91nckuCoJ6DbkJk/CmGCwVy2guFSTIy5SSbYiZYDUa6Q3nT7hmLe264cFLQRi9u6UzECdQWG4InXyI0iag4HjV7C3r2Tu7gcxcWMyXILaqsabmDrIjrVT9ixe5u4ZjjcuAMQOZZomeuu58v81Ov45BCjSNGPOec6x9lLuMYDKqYiyzC4xm4iqV7sGSDzyKRI1MaRrrUfjWKS22iNbfQnxyRoJER1kzOxFUuNyy9hl2htOh0LMgHrFGWNYgyN5gaaSarL8TgQygrtMCR7Dy9te7PE+9Xu7jPA/wBMyCFH8QKkgwRrpOw05iHx6wqMMl3vAdiAcoWFICljO7MIgRHOa46UZK0jmruiw8LdL6hVzBToT6+shgCpjT2nkfZTWzwrBXHt2lbM0qGU51VGIg3Db2ZiRqW5CIgAVSOGcSuYWTbhi8RIYjSQDGk7nesjEXnz3Cy23DZ8xlXZvVKrlHnMNA0qteH03syWu52q5iVtWraLaR5JDCBI0nOAZB9k7GqZ2w7KPeRHtKgYSCmZVAO5EHQHbbqOW1Rw+MxVprbszwYPraFTBAJGkxyOvWrzxjhtzF2bbFvDlLAlHXMzBQOY0GnlXVGUGrjUmc5s8PloadiYldIGu5g/XUrhmCa5OUIADlliSBmB20OqjXl8acp2fty4tu10A7gMqrpoIzGSddJprgVRl9SMpygARO4lQOY1qcqltiCQiwvDXtsxBhjsRA2nZRoB6unt0FLcfa7x2YsxbnPL2eUyat2LtlBmnNBOWRzkxPztBVdxRCqSRqdZ21/X2VFTkGivY+1G221LL/SmmMu9eVKHaTUKssFlJHmiiis5cFZoooC/dlbwxFnLMXbcAT/Es7H9c6lWlEmSUMQW1mNZG8MDA8J+6qNwTiJsXVcbc/ZXSeJ2Fu2RiLR0YqLgGwbUz79/ea9bw9XXGz3MFWnplgTY4PLH+BSFkHwrmnKRH8J1IgVuwTvh4KOQST6jAqwWZLcySdBIj7tVm8yEFY06iQVI1UqdCK28PUBzByqYgmQBOwZjsft69b5LBVF5LI/HgbcMA9+36rxmCMIALKdp1+MaTXq7w7CMgxJLIQBnCmXLAagKRofFEjXakIwuRs0qSrNMQoJCjQsukzOvLoZNR3xd2wVuxm8Z/wBT94AQA0DTwzMcprO4cGhS5HPBOA3MQLl+3dfCvdC92inRrYM5rpA15EHeo/EuzMEC9eUyLh9dIYz4QDvqY0j+Ia6UuTF4nEXFa7cUWSJjNCFcxIUAayDOhGkCdNKYL2YSGvs6btG/OILZeWvqjedxvUGmmSumJrOExFu5d7vD2ixQSsBigOxXMTlYzPXpWzsvwl8QG74/ulYzOUlWMFiYhgI1iY30neW3eoltsNctXkRpAbICSds0nU6kbA6+yrLcx7W7Xe2haYkSQq5QH2CEhzPiIG2lcYKt2l7LmwEyBnZwubRiVLDy1JAHPTU0o4dwTF3tkyiPWurlCxyzFTB5wNfKrjjuKYhEIxFtVgDS20lmJEABQdPaQai4ntDcKgm1czEELoTl+aMsHXnP6BXO4FN7DcQu2Vs927BXZw0EToPEpgAjbXU6cq23OG37QtjEXmuJmM21dmzDT1fKTvoB7d2g4pmW0DbuEhGjMhJzeHUBZgac+tZw/EWuo5S3cgjIAVGhEg+3kImu5Iuxs4fgu6z91JBEGSWGYqJbcydh5AVKwuEgKpiE15+sRJPUnlJ5VMW2LS5mhdPENIBP37VDxHHrSxroRPIQOkbzVDyyWxnGWs2rCSNgdgPxqmdqcSpYKu6+tHXp9vxpjxftN3ixaVk8zEx7AdKqWIaBJocvcg425yqDXu68ma8Vmm7s0RVkFFFFRJGaKxRQGatvYntJ3Dd1d8Vl/CynmPuI3Bqo1mp06jg7ojOKkrHWuJ8FCBnt3AUZS1s7ZgCJWTpMcuo2pNZUqfCNGgQQSrDfUcxrULsh2sFsGxifHZbTzE6SJ2P21ZMdwzKmZALtoyVuKYgnkywYNevTqqaPPnBxYsBNq5mVymUQht+W6leaTOmu9avSj5gSz5lnIe7VyTBBJzNpPMaxOm1byu/eMSIXnDb/AMJO5/Eb1vtYRZzSvqj1kmCBA8Y/i3mDzXeKk0u4TfYhYfFyPEotmFfdu5b1hLrByMY0I38o132sI162rM7pbPhGV2YTmIjJrI5TM6+qJ094vhKnNkKDXYKRykz4j5aUYfgt8TkfIImA7MC4giQo3mNx03qtpE02eSFNrurVi3Kkh3ZUbKCTqwIn5p25c+TXhuAUCTcVrY8SqiZAr8yEjxAaHnUIcNvMwgBG/iIIEiPFNrLE+YMaDpVl4Thu7UA2ywGssSGBgAxzj3mq5E4ka7iVuKAjZypkEaFY02Ig6Eg67VjhF3MkZVYr/FpPPm0k7n4mpGIeG0tE9IJQR5/o1gYvOhA8AzQcmrk9BAMe01CxK4zymCC6kGNgJHvP4VDxeJyKXYBsgJO8nrlGwP60rfhFW2sR58yfezGSfhXm5i1E6x7a4kGKb/E7d6InKQQQQRB3n3ffVN4hZuMzMwA30DDQbxEyd6uXEwrroVPONvLQ8qr2OyKpZoQdTr7YHM1CUbMb7ldvaazSPHYnMfKt/FuIBzCCFHXc+2ltUVJ9kW04WywoooqktCis1igCimvoj+f+3/NHof8An/t/zQCqs009Efz/ANv+aPRA+f8A2/5oBXVg7N9qbuFYQSV5g66dCOYqH6I/n/t/zR6I/n/t/wA1OE5Qd0RlFSWTrXDeLYPHqcyotwjWOvWP1vSvimDNo6OGg/zBgNtG2bTzrntnhxQyt2D5D/NWLB8auLHekXI2PiU/1A1tp+Kj/rBmnRl2G+CwrOS2ltRzaD7gdPOmVpFVfFeQ77+H69arbY1WaRA8iT+Gvvpjh8doFKo6gyM2pHsMSDVrrU33IKE12H+CxgUksyNqAIbY/qK3PxrkGt+94Hs2qqXyGiFUADYmY/4nLKjy1rSyA8l+MH4xrUddPklpnwWO7xVBqxRvZcJj2AofjUVbouN4Fk7yREH/AJBRSq3iSvqqB9/1VJs8cuKIbKRykx9Ua1zqQ5GmQ+w5uT49vbP3VG4hjFtjxEe6k1ztMw5IT5FvwpBxTGXLx9cKOgBP1zUXWgu5LRJjTi3aNFXnJ/h/HpVK4jxJ7xljpyFSX4VOpuT/ANf8159D/wA/9v8AmstSq5bF0KdtxVWaaeh/5/7f80eiP5/7f81SWCqs009D/wA/9v8Amj0R/P8A2/5oBVRTX0R/P/b/AJrNATM9Geo+etuGtG46opALczrAAkmOfs86HUm3ZHvPRnp4vAbEavdJ65wPqC169BWPnXf6x+WodSJo8pU4EOejPT70FY+dd/rH5aPQVj513+sflp1IjylQQ56M9PvQVj513+sflo9BWPnXf6x+WnUiPKVBDnrIvEc6e+grHzrv9Y/LR6CsfOu/1j8tOqh5SpwJhjGH8RrPy1/nGs8WwHclcrFkaQM0SpAmCRuCJ+FQM9TUr7GedNxdmiYcUx5mvBu+dN+zfZ4YhTcuuyoCVUJALEbksQYE6e6nf7IYWY7y9PTvF+zLUJVknZkNUUUzPRnq6fsdhfn3/pB+Wj9jsL8+/wDSD8tR60RrRS89Gerp+x2F+ff+kH5aP2Owvz7/ANIPy060RrRS89Gerp+x2F+ff+kH5aP2Owvz7/0g/LTrRGtFLz0Z6uN/sZYKnJdvK3IsysJ81yiR76pN5GRmRvWVipjaQeXlsffUozUtjqkmbc9FR89FTOkfPU3hdyHU/wDMfUtIKc8EtyB7X/8AVKjP8WW0P2R+UW7geCvYu8tmwuZ2k6mAqjdmPIDT4irniOxeEwxyY3idq3d3KKF8M7SGYk+2BVR7Iceu8OvNetKjlkKEPMQSDMjXQqKi9oeJXcbfa/ey52Cg5AVEKIEAkn66zKUUvc9acKsp2Tsi6Y3/AMe3Gsm/gcTaxlsTooysY3CkMwZvLw1VOD4QX7d6699bFuz3WZmS5cnvCyrCpruv10w7JdtsVw9Dati29olmCuD4WI3DKQd4MGfdvSzhPEhaTEW7thcQmINsuC72oNtnYEFBOpbbTal4OxyMayTTztba/v7bEvH9nsVba6BbNxbWpdCMrLkFzMgJDP4GDEAEidazhuzuKbLnttaV1d1ZwCPDaN3KQDKEqNA0HWalv24vst1WRZcuUKPcti2Gtrby5VPjUKixJHOZBio93tQWud98mti6ysLrh7n7wtYNiQp0tgA5somTzFd9A/72tZGLvZvF5mFq010LllhlXxNbW7lCs0k5WGgmeVLr2CvpZW+1thabKQ5y7NOQlZzKGgwSADGk04PbK53lt+5T93eS8BmbUph1w4XbQELmn3VE4n2lu38KuHZYhbSM4d4ZbXq/uvVB0EnXbQCuPRydj1sXSKvxa9mVfIk/2PSfPTTiNmF9zf8A1vVaFX0vxPO8Z+1nROzuKy2QP5rn/u1dVsX7HoJniTrmKiSL+eFLdBOTU/wxXI+E4Wbc/wA1z/3ard2Q4ycGzpcTvcNeGW9bMGREZgDpMaEcx7BWTqqNSSfujzNVpMVfL/OsrjSSANSdABuSdgKvvDOxvCbgu3BiM1tgMqtcCNY5k6wTyjMDsd5qjWLaYbFi5a/fJZuZrZbTPlPgYx5gH3VCS02be5Fxa7jXiXCL9q93KxebIbk29sqsVfViPVZSDUZsDiRnm047vR/V0OTPC6+M5PFCzoQa93+P3LlsrctozG3iLQdQEhL4XP4EEE5lzT5mpCdp3AuA2UYOqqVZmKHLZW0M1sjK3qhtIM84ruulyLxIbYPEiZtMIJU6rAYWu+ImY/0zmnaK9jh2KJUCy8vJUeGdFDkET4WykHKYMHatlztHdNg2Ciw1lbJaTMhShuf8jbOT2Vtx3am7dzZkEut1X8bkFrlo2iyodEgMTGp13jSmulyPSJbuMKkq2hUkESNCDBEjSqLxh5vXD1uN9i1a/kVUztEkOf8Am/2JVnhZXkydF5Zqz0UtoraaAqfwvG92YJgTIMTB21HMEaH3VBNYodTad0W9eLLH/wDP6QD6iJrPpZf9v6Rfwqn0VV0YcGrztfn6RcPSy/7f0i/hR6WX/b+kX8Kp9FOjDgedr8/SLh6WX/b+kX8KPSy/7f0i/hVPop0YcDztfn6RcPSy/wC39Iv4Uell/wBv6Rfwqn0U6MOB52vz9IecV4oGBAIJggBZIUHc5iBmJGmmg1pHRRViSSsjNObm9Uty1cE7Q5AQcpnUqxK+LmytBGvQ86bftQvzU+lX8tc/oqifhaU3qks/LKnTi3dnQP2nT5tv6Vfy0ftQvzU+lX8tc/oqHkaHH2/6c6UODoH7UL81PpV/LR+1C/NT6Vfy1z+inkaHH2/6OlDg6B+1C/NT6Vfy0ftQvzU+lX8tc/op5Ghx9v8Ao6UOC+X+1IgwLYPU3M0f9VWT7Kp3EcX3jTqQJ1O5JMlj7T91RKKupUIUvwRKMFHYKKyKKtJGSKIoooAiiKKKAIoiiigCKIoooAiiKKKAIoiiigCKIoooAiiKKKAIoiiigCKIoooAiiKKKAAKKKKA/9k=" id="290" name="Google Shape;290;p42"/>
          <p:cNvSpPr/>
          <p:nvPr/>
        </p:nvSpPr>
        <p:spPr>
          <a:xfrm>
            <a:off x="1069975" y="577453"/>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data:image/jpeg;base64,/9j/4AAQSkZJRgABAQAAAQABAAD/2wCEAAkGBxQSEhQUEhQUFBQVGBYXFhgWGBQYHBcVGxcXGBkXGBUYHCggGB0lHBcXITUiJSorLi8uGB8zODMsNygtLi4BCgoKDg0OGhAQGzckICQsLCwsLCwsLCwsLCwsLCwsLCwsLCwwLCwsLCwsLCwsLCwsLCwsLCwsLCwsLCwsLCwsLP/AABEIARMAtwMBIgACEQEDEQH/xAAcAAACAgMBAQAAAAAAAAAAAAAABQQGAQMHAgj/xABCEAACAQIEAwQFCQcEAgMBAAABAhEAAwQSITEFQVEGEyJhFTJxgZEUUpOhscHR0vAWI0JikqLhM2NyggeyU7PxQ//EABkBAQADAQEAAAAAAAAAAAAAAAACAwQBBf/EACkRAAIBAwMCBgMBAQAAAAAAAAABAgMRIRIxURNBBBQiYXGhMjPRQiP/2gAMAwEAAhEDEQA/AOOvwe93Vu6EYpdLhCvinIwVpA1GpA1rSvD7pKju3liqrKkSzGFEnqadW8FlELdvKBsA8c52A661lsITE3bxggiX2I2O3KgG3EOy2HsLdYi7cW3a7xWW7bAZhcW06aI0anNM7Moida9P2Ps23RXW8wa3cJIdFi5aRndQChnYDoJBBadEY4YoGXPcjpmEaxOkeQ+Ar18hH/yXdNPW5REbdNKAXcKSw+IAu50tEmAGWdT4Va4QAo6tGkHSn/a3hWEs2xkBt3CAUC3HcMOZZbqIwUjVXWQYIilnoe31f4j8K9XOFq0ZnuGAAJIMAbASNAOlAV+in3oe31f4r+FHoe31f4r+FAIaKfeh7fV/iv4Ueh7fV/iv4UAhrofFuxZt4A3MtoFLVu5nDPnLnW4GkQVgiB5VWvQ9vq/xH4U0vYq89s22xOIa2RlKl9Co5RG2lAU2in3oe31f4r+FHoe31f4r+FAIaKfeh7fV/iv4Ueh7fV/iv4UAhop96Ht9X+K/hR6Ht9X+K/hQCGr6OyNjNbjvWzITkDQ9wTYHeCU8IHeuYGYfu994Qeh7fV/iv4Ueh7fV/wC38KAnXOztl7b9w5Z7feg5jAbIyyw02g+zxKSRqKsvAOxeDu4e09xlV2RCQWaZKKxP+oOZPKqZ6Ht9X+K/hUm3hioAW9fAGwDkAewCgJ3bbs7h8Ms2WAKsANSe8BUExLH1fLry5lLb+ADxnuXXjbM0x7JFFAbO8o7youejvKAsHBOz+Ixi3nw6Z1sKGuagaEMQFn1jCnQeXWlIu11Hs/ZxeAw/C+4w9+4L104rFm3bdotuBbS20A6i0xaOqjrSLC9lrdvj64G6maw1xyqyQDaa09xAMpBgQB/0NAUvvKO8q68ATAY58RhLeDFvJYvPYxHeO10tbiGuDRTmmcoEDb2RbPyPD8MwWKuYUYi/fbErDu6oVS5GZwvrFRlAAgeIkzAoCqd5R3lXx+ymHxWK4e1pTh8Pi8McTeRWLd2LYm4EZtdZUeWp8qj9nrmC4peOETBJhTcVzh7yO5dWVSy97mMXAQNfq6gCl95U3hXD7mJZ1tAEpbe60sF8CRmIJ3Oo0qfxHh1t+GYTFWLcXFuPhsUoJJa9Aa02p0JXTTcsKsh7OYQY65gzbV/kvDrj3WzPLYwKjF9DpAYaDTU0Bz/vKO8q3ZMHheG4HE3MKMRfvnELDu62yEuRmdVPiIGUACB4iTOlTm7K4bE4vBPbVsPhsThPld62rFu7CTnVHbWDKjy1PsAofeUd5V27N3uHY+5et/IBhyli/dslL105sq7XQTqwkNI6EVzxr0KT5T9VAWngvZfE4q215O6t2VOU3r9wWrebmAxBJjyEV5492bxGEVHuhGtXNEu2XFy2T83OIg6HQgbHoaZ/+VLndvgsMmlmzg7LIvLM5fO/mTlGvt61WsHxe+uGv4e2M1i4UuXRkLBWUjK+aP3ZJUCeeXyoCP3lTcBw+5eS+9sArh7Zu3ZIEINyBzPlVz4Lwq264cWOEvibLLb77E3zctEs3+o1olgqoo2Ima1YXhy4W52hw9skpawrquYycphgCecZonyoCo4/h1yylm5cAC4hO8twQZSYkjlryqF3ldBPA/lx4FhySqthXZyNwitmbL5mIHtnXapmF7JfKmuWG4S+CQq/cYnO7MrqCU74EkOGjXpsDzoDmXeUd5VuwNvB4fheGxd/C/KL9y9iLYQ3GRGysYZyJkKFgADUtrtVH7ygJXeUVFz0UBD+UDqKkcPvWTdti+xFnOve5RJ7uRmgdYkUmooC7dr+2lzFYy9dtXr1uySBaRXdAttQFXwqYBMT76sOC7eYU4jhOKvNc77C23tYo5JLqEdbThp8RljP/I9K5RRQF17BdorODxT3bxbI1i/bGUZjmcDLp00rRxLjtp+HYDDKT3mGOJNyRp+8dWXKeegqo0UB03Cdv7NhuFMga4MLh3sYlCMuZXgMEM66a+4UcL4zwzhrvicHfv4i9kdcPae13YtM4y5rtwnx5QT6oH31zKigOq/+H+I21+WLfBfDW7dvFueSXMPcDp722jnlik3ZftelvF4vE4otmxFjEp4Rm/e3SpA/4iCJ8hVb/afFfJPkffEYaZ7sBBJzFtWAzEZjMExSegLlxrtBZu4DAYdCe8w5xJuSIH7x1Zcp56A1ZuA9rA9/hiYWzcxLWMI+HxFoCC6H1+7JOsAT5xHOuT1KwGJu2HS/ZZ7bI3huLIho2DdYO3Q0B1zsIvDrb4xsK+KusuDxBZ7yLbWxby6hiPWdiAOQ0auUi+Oop1xjttxLF2Tbu3XNphLhbdtA4U6s7W0GYAxM6bVVaA6RZ7RYDHYaxZ4i92xfwy93bxFpe8FyyPVS6m8jqPMzqRUfjfaLCWcHcwPDmuOt9lbE4i6AjXMuqW0QeqgOuvU7zXP6KA6x2g7VcNxV61jbl7FFra2iMEqAKHtwQovE5FtkjWFJ1Pu08U7YYI4ji123cuMMfhsiTby5bxEFG12AAObz8q5bRQHSsL2+tWH4VctgucJYeziEIy5g5hgh56SQeoFeDjuE4fvLtq9iMWzKwsYe6jW1tswgG9czfvAvRYmPfXOKKAuOP7QWX4ZhMKpbvbN6+7yNMrk5Ybmdar/ygdRS6igGPygdRRS6igCiiigCiiigCiiigCiiigCuj8L4ZgxZwwuYUXGuYLFYq4/eXVYtYN5kVcrQoIt5WkHQiII15zFSlxV7SHuQFZB4m0RpzINdFOZpGxk9aAvmL4Rh1w/y1MIjscPhH+T5r5tK127ibb3ID94VAsKAM8A3OegpnxHhlrDYdraYNsSny61+5Zr02jdwll2t5rZVi4LFFLHTmCa5xg+I4m0yvbvXUZVyKVdgQkk5BB0WSTG017w3FMXbLG3iLyFyxYrdcZmb1iYOpMDXyrtmcudLbg1uxbu2rdxinyfilsMzFgEXGWUBicogbxExNJu23Z3CWbGJFpcr4W7btoyri5YElWF97q92WIGdTbgaHca1RBirwXILlwLDLlzNGViCyxMQSASOcVnGcSv3US3du3biW/UV3dlXl4VJgaaaUsxcg0VmsVw6FFFFAFFFFAFFFFAFFFFAe8/kPgKM/kPgK8UUB77z2fAUZ/IfAV4ooD33nkPgKM/s+AryBTXhnBmuEToKlGDk8EZSUdxfaVm2APuFNcDwZnOoHwFWTh/A1AGgjrr+jTWzwyPVzajfUD8frq9Uktyp1G9iv2ezijcfZ+FSBwFOh+qrLas5AM/vPSpNq2jDRgfh9lS0o5dlQPAl6fr4Vqfgqjl9n4Vbna3y1++sX7KAAmAD8K5ZHclKu8KA5fZUW/w7p934VZ+IYciMo89IqK9pwuZxpz2Me8U0o5dlWv4bLuoI91aHwnzSPYQPtirGoV/I9DS/H4TLrt1/GuOK7oKTEFwEbgfAV57zyHwFT8T0j/NRLlnmKqlTtsWqd9zX3ns+Ao7z2fAV5isVWTPefyHwFHeeQ+ArxRQHvvPIfAUV4ooArNYrNAFAFFW3sb2d7wi7cHgGwPOPuqdODk7EZS0o8dn+zpaHujTkKt9m0FOQaH2DQVNtAAnLBJP9I5mdq9HCKpHt19sjc+6K3RioqyMzbbuSXtLAIkge3WOkfdXo2M+oYQOWvTnUNbT3SMjeHbL5htiTrrTHD4dkufvGUrOi6bGAPZz+MVCSJIiXF8USTqY2iIqBjGySckDyiSeUDf3mn10LZGmwE6aT5e6lIx/fXctpYddWa4FQR5Cddt6qbJWIuAuBVPhKrE+Od42+2pGHxKt4eW0MsR13rbjXuYhgluRby65grZmOkEGQQI6c6V8Rw120f3ogNswAidvcK5qO2JF/CRbyncTBGkanb40gxmKu227t2EdSNxGgg8q33+PZIVlPsIEeRkj2fXUfF4wXQVOUsBnSefNgfOPsqyKurkGyHi1Kw/hXQzBOx20M8+nWixiCwEqXDcxAj9Cs5A/iAlifDGuY9TU/A2xbBG5/i8j5eWlc1KwsV3FWgCRy5TvS+4sa1bcRYV5K6gDy0PSqw90FtREmCOnnQIh37XMVGNM72h6VDv2uYqqcO6LIS7Mj0UVmqS0xRRRQGaKxWaAmcMwneOByG9dEwl9iotWwAD4QZ/hAggeWu++lV7s1w0nKo9ZvtNPeJY4WQLVmMyj948dNwPKvTpUtMUu5hnPU79h6cSlhQqAM0aknY+cn6pqG+Lz+JdFX1vEsiDzXofZVZsq7GZJDGFBJGZiRmOm4G/TSnnDcKy4g2zqXTwkgbT4uXs+FScUgpNlx4RZBAcDwx4R0Os/o0lx94G4RG2QAyBuTpM8tTUvFZsmQFkQjKGBAPnB9tJbmGVXLuZgaHmNTpAIEfVVJaWPin7zCrkAZiBHmZ1An30osdl3zy8OTHj+EgD40wS09uwiXSNz4l2U6tmMbSNx1OnlswvFGVCF8WWYnc7kA+2I99Zp2uWIcXMOUTwAZgANeg9lVvifGLV1b2HIbvUXNESGCwSFI1JgzETpzrHE+0d2GULkmIJ0Iqr4HKuJtXGMDOAxJksCYP21W6i7EmrCyzxN1KhgpSSRKggSfEdNfdXrB4clmFpiF10gHkds4kaTHOp97hBXENYMFjDoAVGaZkAnY+XlWcNhLtu4qFStwkFJjfzOo/RqUZyWxW1yacDwo2pMzAOb9dNPr9lAC6lmyydDH29Ks+N4R3aAux9WCUBj4azVTx4Qn14O0ERryOn2+dScs3FrIh4vHhBCsDJg5aRYhTJJG5n46064hg7ehJKlZERowEHQgTzpRfVSfDMGTqZ5n7oq2OdiJ6x1qFU89jUZDpUywM1t1M6DMP17vrpeKPB1bGi6sGvFSLgkVHrPNWZdF3QUUUVAkZqVwyxnuKOW5qLTzszYks3sFW0I6qiRXVlpg2P8ADsFYE6Bdo5msiyWPq5mMQDJBJO2kTofbodam8LwouEAroxaW18KquZwB1g6HlUm6+XvHUQRKiNgT0Huia9WTyYYxwR+B3EF4KNYBzN7OS7wv31ZuO4JrY+VKoPdxI12ncdI6+2o3ZDhqKoJALNqTrpVsvOyoQoWSIBPLTmB58vbWecsl8I4IeDxaXLIdRnRtREHKTurA15s8GRoMFTMiQRG0wOW1QE4c1vVWS2X3YeHN/wBVUj3nrUPtZxPurLxelgvhUELJ2zaQzdd9elVfBZ8lsxWHtOmUkkLEqIkxykxGx+FVnH8RwyHKltydYIdgsgxrH3Cq5wnHXXe33zs0qWGbSD8JMgjfWposBs5cnRCRO0jQT5VhnUyXxjdEY443ZkFghgZjzbTTyEDSfOlWLGZpOw5U3wzd2gUoAzdc2x1k9aiYoLPhB95B+yqW3udaInF+LNdxBvr4CAoXYxGgPn7f8VZ8HxW3iMO0qEvtrIEg3BGX4wN+sVUs9wMMsKQGA0XZgQ0yNZGkmtmDsXEICk+KPIA9Z5+6rITaZU0P8Vxq5atFmbMCIMaeIiCw5RqsLyKnrotxvA7k57i+tBkEzGhO8CdTVj4Lw9bhXvAGAGZQZlX1kk/qZqz38CjDKwzAfO192tXr1I5Y4NxFTmMmR74nmPjUjA4IG29xmURoobQkxPh8/L210vjHBrCIT3YCIM3hG0a7c6qmH4Dba33l0s2mY2wQAuYnIYBkGJ8tK0pqxXYRWfVe4BBKtIAMRHLkNp99JatXaPEqLfd28oVQoleZnVfLQfEEVVwKPJ1Hio7iDUiNa1XxVNRYLIvJqoooqgsM1bOy1uLc9T99VOrnwO0fk6lZkamOQ61r8GvW/gz+JfpHeCxzWsOyjTM4jQSJnU6Ty/UVLww73ONy4EH+bTcecD66TW7mZlSdIge3Vp26/b0qVhLndtABmVEak6kiR0y/rat0omaLLbwO2bRCNImSfb0plexBW6VZ1Gb1CY02ka6TUTCcTtvkRgdgA3UxI8XI76HpUriHC2YZWyuDvmHwg8orLLfJpRjE4VQSzNLcpn4+dU/tnw65dAyKWk7xtyn9dattzCt4RnnLuHJOn/LWtOJwilplw0aqknTymKimdaFGN4SyslxlZElfEY0gREDUSAOXPyrXxTDZQCwzA+3Ubx8RVtbE4e4hsPcDSMsHeTpMHnTIYOxaKKQHuZQRoNhAmPaZrFVpNyujRTmkrHPcfhUYhjm02IOjgcvIjT4mlt0aDSNhA8o+2rvxPu2uXgAg0kwBJIkQJ667dKr+JsqozA6gbRzrPJWwW21ZE+F4d3hYkaJbdz7hoPeTTbs5wtcsMujklBuWXQFiDsN9TUMcUuFWt2t3kGACSDuBPXSp2FnD28zsneeEEm4pyCNBA8tYn/M6aKJYH5xlnCZpksBsdydIjfedvI1X8f2vOq2rZ7zXKCRqSdPaRIqv8U7T2/EDmZ8xLDLEnWCXmSB0nc7dK/jrjs1u7bJBBBBEDK0iN9tRz0rTFS1WeEVtprBch8pvJFxbiIRDgjro0fygDSOZqv3L627LutxmYlVXSALaSAIJ5lm+FLm4/fcEXLtw7czMjz6a6+6ld26WidY2rUkVmHuEjU1haxFbbRgiu2OEe4sRXjEa1vvr8a0XtqqmsMsi9iNRRRWUuMiuh9jGBsFdZe3dQdM2XMs+8fXXPBXQv/G5DqULZTLBW2gspANavCP1P4KK6wvk0WXgkDRjoDvCmc3h5/8A7W9bsBXmCuUno/jKmBzESfead4zgl3KwyhSXaX5yAdBlGxEzHlSjE4dlYW2tNDlASxOmjeqRpzneDzr0W0zIk0F3G5WidjHtg6fVXQuA4z5TbAuIcy5TJ2bXcH9b1ym5dCyCJKkqxjTTaDHPXptV54d2lHya0tplR4ylSJJPlG5kaCRp7KoqxwXU5ZLNxDH2rQbYGdfM9BPOoOBui5khzn3gBNUIIDELuoJMxqDFUztJxh7iLnzESYAUeI6gNmWBljaROp9tY7L44sbaSQ5e2FYFtVNwZ1MjTTSNvqqnTgs1ZLjxPDGEvPbLGyQtzINyACHBbXL7t61cT40bwS4iG2yNqTBzJEEaDbr7tdKkcP7Qk3HS4cqkkDUQAes8vYaWXiMxgiNRp0+4VTItRXsZjGt3izE5bkEHUx/LB0PSnwwoe0HB2Ouv1EfhSrGAaqQrAnmAdfKpHCuMJlCeoRuWiCfdWOpT0sspz7MS8bvtZt57JUTpJ3UHePqH6mqVdYyxJPnJ3Pu3q1dqLWxjMpYsD0zAa+4kjXypRxH92LYR7bgouc200VzmlGYjxOJ3HURtWrw69BTP8riq9aKmDvz9uh++pmCxJFu4sTmEATqJmTG8aH3xTjE9m7ly3cvEKpGUBbaBVJ0DTrocssYETSvD96iMRAUcxpOv8J/ijnVqtJYIvB4x1kEgqx1C+tMydx7jJnzrUuHOn/Y+4c45bVPsXmuglwr5dSSVzBQQNBvpNecPiPCQqKzEes6jpvvI0meUcqsv7FaWDxwzhT4h1VIHmTpA8/u8684zBtaaJnTQrqPbmqzdnbsoArRELCqRGXUt4fnSfEd49laeOXBbaGtbzlkiJkTPvrtwVG8vvrViUhAeZrffUzrEn8ai4y7m+6qqmxOBFooorIaDNWPsbislxh7GHu3quCpfC8T3d1W5A6+yraE9NRMrqx1QaPofhPFrV+2geM0AmREtMSDz2qvdoeEPczpZBYpqFYrLdWVdxroeR0pDcxBUKAzAbjoVIBHxga+2pHEuJ4iVvrcGb/TBSAUGUE51jbnOwivT6dngydS6yIHxDW/BcUa+sCNDGgOnOoWLU22ZTKhgMqrvJOgJPIjmJnz1p5iMd8pKnEiHAg3Ns2mhYADYncT7K2YDFXbWW2yrftMCgbRvCd8rwSvPQ66DbSus4isvfuMS91nckuCoJ6DbkJk/CmGCwVy2guFSTIy5SSbYiZYDUa6Q3nT7hmLe264cFLQRi9u6UzECdQWG4InXyI0iag4HjV7C3r2Tu7gcxcWMyXILaqsabmDrIjrVT9ixe5u4ZjjcuAMQOZZomeuu58v81Ov45BCjSNGPOec6x9lLuMYDKqYiyzC4xm4iqV7sGSDzyKRI1MaRrrUfjWKS22iNbfQnxyRoJER1kzOxFUuNyy9hl2htOh0LMgHrFGWNYgyN5gaaSarL8TgQygrtMCR7Dy9te7PE+9Xu7jPA/wBMyCFH8QKkgwRrpOw05iHx6wqMMl3vAdiAcoWFICljO7MIgRHOa46UZK0jmruiw8LdL6hVzBToT6+shgCpjT2nkfZTWzwrBXHt2lbM0qGU51VGIg3Db2ZiRqW5CIgAVSOGcSuYWTbhi8RIYjSQDGk7nesjEXnz3Cy23DZ8xlXZvVKrlHnMNA0qteH03syWu52q5iVtWraLaR5JDCBI0nOAZB9k7GqZ2w7KPeRHtKgYSCmZVAO5EHQHbbqOW1Rw+MxVprbszwYPraFTBAJGkxyOvWrzxjhtzF2bbFvDlLAlHXMzBQOY0GnlXVGUGrjUmc5s8PloadiYldIGu5g/XUrhmCa5OUIADlliSBmB20OqjXl8acp2fty4tu10A7gMqrpoIzGSddJprgVRl9SMpygARO4lQOY1qcqltiCQiwvDXtsxBhjsRA2nZRoB6unt0FLcfa7x2YsxbnPL2eUyat2LtlBmnNBOWRzkxPztBVdxRCqSRqdZ21/X2VFTkGivY+1G221LL/SmmMu9eVKHaTUKssFlJHmiiis5cFZoooC/dlbwxFnLMXbcAT/Es7H9c6lWlEmSUMQW1mNZG8MDA8J+6qNwTiJsXVcbc/ZXSeJ2Fu2RiLR0YqLgGwbUz79/ea9bw9XXGz3MFWnplgTY4PLH+BSFkHwrmnKRH8J1IgVuwTvh4KOQST6jAqwWZLcySdBIj7tVm8yEFY06iQVI1UqdCK28PUBzByqYgmQBOwZjsft69b5LBVF5LI/HgbcMA9+36rxmCMIALKdp1+MaTXq7w7CMgxJLIQBnCmXLAagKRofFEjXakIwuRs0qSrNMQoJCjQsukzOvLoZNR3xd2wVuxm8Z/wBT94AQA0DTwzMcprO4cGhS5HPBOA3MQLl+3dfCvdC92inRrYM5rpA15EHeo/EuzMEC9eUyLh9dIYz4QDvqY0j+Ia6UuTF4nEXFa7cUWSJjNCFcxIUAayDOhGkCdNKYL2YSGvs6btG/OILZeWvqjedxvUGmmSumJrOExFu5d7vD2ixQSsBigOxXMTlYzPXpWzsvwl8QG74/ulYzOUlWMFiYhgI1iY30neW3eoltsNctXkRpAbICSds0nU6kbA6+yrLcx7W7Xe2haYkSQq5QH2CEhzPiIG2lcYKt2l7LmwEyBnZwubRiVLDy1JAHPTU0o4dwTF3tkyiPWurlCxyzFTB5wNfKrjjuKYhEIxFtVgDS20lmJEABQdPaQai4ntDcKgm1czEELoTl+aMsHXnP6BXO4FN7DcQu2Vs927BXZw0EToPEpgAjbXU6cq23OG37QtjEXmuJmM21dmzDT1fKTvoB7d2g4pmW0DbuEhGjMhJzeHUBZgac+tZw/EWuo5S3cgjIAVGhEg+3kImu5Iuxs4fgu6z91JBEGSWGYqJbcydh5AVKwuEgKpiE15+sRJPUnlJ5VMW2LS5mhdPENIBP37VDxHHrSxroRPIQOkbzVDyyWxnGWs2rCSNgdgPxqmdqcSpYKu6+tHXp9vxpjxftN3ixaVk8zEx7AdKqWIaBJocvcg425yqDXu68ma8Vmm7s0RVkFFFFRJGaKxRQGatvYntJ3Dd1d8Vl/CynmPuI3Bqo1mp06jg7ojOKkrHWuJ8FCBnt3AUZS1s7ZgCJWTpMcuo2pNZUqfCNGgQQSrDfUcxrULsh2sFsGxifHZbTzE6SJ2P21ZMdwzKmZALtoyVuKYgnkywYNevTqqaPPnBxYsBNq5mVymUQht+W6leaTOmu9avSj5gSz5lnIe7VyTBBJzNpPMaxOm1byu/eMSIXnDb/AMJO5/Eb1vtYRZzSvqj1kmCBA8Y/i3mDzXeKk0u4TfYhYfFyPEotmFfdu5b1hLrByMY0I38o132sI162rM7pbPhGV2YTmIjJrI5TM6+qJ094vhKnNkKDXYKRykz4j5aUYfgt8TkfIImA7MC4giQo3mNx03qtpE02eSFNrurVi3Kkh3ZUbKCTqwIn5p25c+TXhuAUCTcVrY8SqiZAr8yEjxAaHnUIcNvMwgBG/iIIEiPFNrLE+YMaDpVl4Thu7UA2ywGssSGBgAxzj3mq5E4ka7iVuKAjZypkEaFY02Ig6Eg67VjhF3MkZVYr/FpPPm0k7n4mpGIeG0tE9IJQR5/o1gYvOhA8AzQcmrk9BAMe01CxK4zymCC6kGNgJHvP4VDxeJyKXYBsgJO8nrlGwP60rfhFW2sR58yfezGSfhXm5i1E6x7a4kGKb/E7d6InKQQQQRB3n3ffVN4hZuMzMwA30DDQbxEyd6uXEwrroVPONvLQ8qr2OyKpZoQdTr7YHM1CUbMb7ldvaazSPHYnMfKt/FuIBzCCFHXc+2ltUVJ9kW04WywoooqktCis1igCimvoj+f+3/NHof8An/t/zQCqs009Efz/ANv+aPRA+f8A2/5oBXVg7N9qbuFYQSV5g66dCOYqH6I/n/t/zR6I/n/t/wA1OE5Qd0RlFSWTrXDeLYPHqcyotwjWOvWP1vSvimDNo6OGg/zBgNtG2bTzrntnhxQyt2D5D/NWLB8auLHekXI2PiU/1A1tp+Kj/rBmnRl2G+CwrOS2ltRzaD7gdPOmVpFVfFeQ77+H69arbY1WaRA8iT+Gvvpjh8doFKo6gyM2pHsMSDVrrU33IKE12H+CxgUksyNqAIbY/qK3PxrkGt+94Hs2qqXyGiFUADYmY/4nLKjy1rSyA8l+MH4xrUddPklpnwWO7xVBqxRvZcJj2AofjUVbouN4Fk7yREH/AJBRSq3iSvqqB9/1VJs8cuKIbKRykx9Ua1zqQ5GmQ+w5uT49vbP3VG4hjFtjxEe6k1ztMw5IT5FvwpBxTGXLx9cKOgBP1zUXWgu5LRJjTi3aNFXnJ/h/HpVK4jxJ7xljpyFSX4VOpuT/ANf8159D/wA/9v8AmstSq5bF0KdtxVWaaeh/5/7f80eiP5/7f81SWCqs009D/wA/9v8Amj0R/P8A2/5oBVRTX0R/P/b/AJrNATM9Geo+etuGtG46opALczrAAkmOfs86HUm3ZHvPRnp4vAbEavdJ65wPqC169BWPnXf6x+WodSJo8pU4EOejPT70FY+dd/rH5aPQVj513+sflp1IjylQQ56M9PvQVj513+sflo9BWPnXf6x+WnUiPKVBDnrIvEc6e+grHzrv9Y/LR6CsfOu/1j8tOqh5SpwJhjGH8RrPy1/nGs8WwHclcrFkaQM0SpAmCRuCJ+FQM9TUr7GedNxdmiYcUx5mvBu+dN+zfZ4YhTcuuyoCVUJALEbksQYE6e6nf7IYWY7y9PTvF+zLUJVknZkNUUUzPRnq6fsdhfn3/pB+Wj9jsL8+/wDSD8tR60RrRS89Gerp+x2F+ff+kH5aP2Owvz7/ANIPy060RrRS89Gerp+x2F+ff+kH5aP2Owvz7/0g/LTrRGtFLz0Z6uN/sZYKnJdvK3IsysJ81yiR76pN5GRmRvWVipjaQeXlsffUozUtjqkmbc9FR89FTOkfPU3hdyHU/wDMfUtIKc8EtyB7X/8AVKjP8WW0P2R+UW7geCvYu8tmwuZ2k6mAqjdmPIDT4irniOxeEwxyY3idq3d3KKF8M7SGYk+2BVR7Iceu8OvNetKjlkKEPMQSDMjXQqKi9oeJXcbfa/ey52Cg5AVEKIEAkn66zKUUvc9acKsp2Tsi6Y3/AMe3Gsm/gcTaxlsTooysY3CkMwZvLw1VOD4QX7d6699bFuz3WZmS5cnvCyrCpruv10w7JdtsVw9Dati29olmCuD4WI3DKQd4MGfdvSzhPEhaTEW7thcQmINsuC72oNtnYEFBOpbbTal4OxyMayTTztba/v7bEvH9nsVba6BbNxbWpdCMrLkFzMgJDP4GDEAEidazhuzuKbLnttaV1d1ZwCPDaN3KQDKEqNA0HWalv24vst1WRZcuUKPcti2Gtrby5VPjUKixJHOZBio93tQWud98mti6ysLrh7n7wtYNiQp0tgA5somTzFd9A/72tZGLvZvF5mFq010LllhlXxNbW7lCs0k5WGgmeVLr2CvpZW+1thabKQ5y7NOQlZzKGgwSADGk04PbK53lt+5T93eS8BmbUph1w4XbQELmn3VE4n2lu38KuHZYhbSM4d4ZbXq/uvVB0EnXbQCuPRydj1sXSKvxa9mVfIk/2PSfPTTiNmF9zf8A1vVaFX0vxPO8Z+1nROzuKy2QP5rn/u1dVsX7HoJniTrmKiSL+eFLdBOTU/wxXI+E4Wbc/wA1z/3ard2Q4ycGzpcTvcNeGW9bMGREZgDpMaEcx7BWTqqNSSfujzNVpMVfL/OsrjSSANSdABuSdgKvvDOxvCbgu3BiM1tgMqtcCNY5k6wTyjMDsd5qjWLaYbFi5a/fJZuZrZbTPlPgYx5gH3VCS02be5Fxa7jXiXCL9q93KxebIbk29sqsVfViPVZSDUZsDiRnm047vR/V0OTPC6+M5PFCzoQa93+P3LlsrctozG3iLQdQEhL4XP4EEE5lzT5mpCdp3AuA2UYOqqVZmKHLZW0M1sjK3qhtIM84ruulyLxIbYPEiZtMIJU6rAYWu+ImY/0zmnaK9jh2KJUCy8vJUeGdFDkET4WykHKYMHatlztHdNg2Ciw1lbJaTMhShuf8jbOT2Vtx3am7dzZkEut1X8bkFrlo2iyodEgMTGp13jSmulyPSJbuMKkq2hUkESNCDBEjSqLxh5vXD1uN9i1a/kVUztEkOf8Am/2JVnhZXkydF5Zqz0UtoraaAqfwvG92YJgTIMTB21HMEaH3VBNYodTad0W9eLLH/wDP6QD6iJrPpZf9v6Rfwqn0VV0YcGrztfn6RcPSy/7f0i/hR6WX/b+kX8Kp9FOjDgedr8/SLh6WX/b+kX8KPSy/7f0i/hVPop0YcDztfn6RcPSy/wC39Iv4Uell/wBv6Rfwqn0U6MOB52vz9IecV4oGBAIJggBZIUHc5iBmJGmmg1pHRRViSSsjNObm9Uty1cE7Q5AQcpnUqxK+LmytBGvQ86bftQvzU+lX8tc/oqifhaU3qks/LKnTi3dnQP2nT5tv6Vfy0ftQvzU+lX8tc/oqHkaHH2/6c6UODoH7UL81PpV/LR+1C/NT6Vfy1z+inkaHH2/6OlDg6B+1C/NT6Vfy0ftQvzU+lX8tc/op5Ghx9v8Ao6UOC+X+1IgwLYPU3M0f9VWT7Kp3EcX3jTqQJ1O5JMlj7T91RKKupUIUvwRKMFHYKKyKKtJGSKIoooAiiKKKAIoiiigCKIoooAiiKKKAIoiiigCKIoooAiiKKKAIoiiigCKIoooAiiKKKAAKKKKA/9k=" id="291" name="Google Shape;291;p42"/>
          <p:cNvSpPr/>
          <p:nvPr/>
        </p:nvSpPr>
        <p:spPr>
          <a:xfrm>
            <a:off x="1222375" y="691753"/>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static1.businessinsider.com/image/54f0dfa96bb3f7e22cf57f46/heres-why-iphone-owners-only-sometimes-see-acceptdecline-buttons-when-receiving-calls.jpg" id="292" name="Google Shape;292;p42"/>
          <p:cNvPicPr preferRelativeResize="0"/>
          <p:nvPr/>
        </p:nvPicPr>
        <p:blipFill rotWithShape="1">
          <a:blip r:embed="rId4">
            <a:alphaModFix/>
          </a:blip>
          <a:srcRect b="0" l="30310" r="50486" t="52621"/>
          <a:stretch/>
        </p:blipFill>
        <p:spPr>
          <a:xfrm>
            <a:off x="3802300" y="397819"/>
            <a:ext cx="1697400" cy="1657294"/>
          </a:xfrm>
          <a:prstGeom prst="rect">
            <a:avLst/>
          </a:prstGeom>
          <a:noFill/>
          <a:ln>
            <a:noFill/>
          </a:ln>
        </p:spPr>
      </p:pic>
      <p:pic>
        <p:nvPicPr>
          <p:cNvPr descr="http://static1.businessinsider.com/image/54f0dfa96bb3f7e22cf57f46/heres-why-iphone-owners-only-sometimes-see-acceptdecline-buttons-when-receiving-calls.jpg" id="293" name="Google Shape;293;p42"/>
          <p:cNvPicPr preferRelativeResize="0"/>
          <p:nvPr/>
        </p:nvPicPr>
        <p:blipFill rotWithShape="1">
          <a:blip r:embed="rId4">
            <a:alphaModFix/>
          </a:blip>
          <a:srcRect b="0" l="1487" r="79309" t="50000"/>
          <a:stretch/>
        </p:blipFill>
        <p:spPr>
          <a:xfrm>
            <a:off x="3840168" y="2914650"/>
            <a:ext cx="1697395" cy="1657294"/>
          </a:xfrm>
          <a:prstGeom prst="rect">
            <a:avLst/>
          </a:prstGeom>
          <a:noFill/>
          <a:ln>
            <a:noFill/>
          </a:ln>
        </p:spPr>
      </p:pic>
      <p:pic>
        <p:nvPicPr>
          <p:cNvPr descr="http://www.interactivenw.com/wp-content/uploads/2014/08/HiRes-smartphone-ringing-290x300.jpg" id="294" name="Google Shape;294;p42"/>
          <p:cNvPicPr preferRelativeResize="0"/>
          <p:nvPr/>
        </p:nvPicPr>
        <p:blipFill rotWithShape="1">
          <a:blip r:embed="rId3">
            <a:alphaModFix/>
          </a:blip>
          <a:srcRect b="0" l="0" r="0" t="0"/>
          <a:stretch/>
        </p:blipFill>
        <p:spPr>
          <a:xfrm>
            <a:off x="688463" y="2914650"/>
            <a:ext cx="1602043" cy="1657286"/>
          </a:xfrm>
          <a:prstGeom prst="rect">
            <a:avLst/>
          </a:prstGeom>
          <a:noFill/>
          <a:ln>
            <a:noFill/>
          </a:ln>
        </p:spPr>
      </p:pic>
      <p:sp>
        <p:nvSpPr>
          <p:cNvPr id="295" name="Google Shape;295;p42"/>
          <p:cNvSpPr txBox="1"/>
          <p:nvPr/>
        </p:nvSpPr>
        <p:spPr>
          <a:xfrm>
            <a:off x="841375" y="2033494"/>
            <a:ext cx="19836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Friend</a:t>
            </a:r>
            <a:endParaRPr/>
          </a:p>
        </p:txBody>
      </p:sp>
      <p:sp>
        <p:nvSpPr>
          <p:cNvPr id="296" name="Google Shape;296;p42"/>
          <p:cNvSpPr txBox="1"/>
          <p:nvPr/>
        </p:nvSpPr>
        <p:spPr>
          <a:xfrm>
            <a:off x="841375" y="4623661"/>
            <a:ext cx="19836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800 #</a:t>
            </a:r>
            <a:endParaRPr/>
          </a:p>
        </p:txBody>
      </p:sp>
      <p:sp>
        <p:nvSpPr>
          <p:cNvPr id="297" name="Google Shape;297;p42"/>
          <p:cNvSpPr txBox="1"/>
          <p:nvPr/>
        </p:nvSpPr>
        <p:spPr>
          <a:xfrm>
            <a:off x="6553175" y="914836"/>
            <a:ext cx="19836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FFFFFF"/>
                </a:solidFill>
                <a:latin typeface="Calibri"/>
                <a:ea typeface="Calibri"/>
                <a:cs typeface="Calibri"/>
                <a:sym typeface="Calibri"/>
              </a:rPr>
              <a:t>Pleasant conversation</a:t>
            </a:r>
            <a:endParaRPr>
              <a:solidFill>
                <a:srgbClr val="FFFFFF"/>
              </a:solidFill>
            </a:endParaRPr>
          </a:p>
        </p:txBody>
      </p:sp>
      <p:sp>
        <p:nvSpPr>
          <p:cNvPr id="298" name="Google Shape;298;p42"/>
          <p:cNvSpPr txBox="1"/>
          <p:nvPr/>
        </p:nvSpPr>
        <p:spPr>
          <a:xfrm>
            <a:off x="6553225" y="3293071"/>
            <a:ext cx="19836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FFFFFF"/>
                </a:solidFill>
                <a:latin typeface="Calibri"/>
                <a:ea typeface="Calibri"/>
                <a:cs typeface="Calibri"/>
                <a:sym typeface="Calibri"/>
              </a:rPr>
              <a:t>Avoid unpleasant conversation</a:t>
            </a:r>
            <a:endParaRPr>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3"/>
          <p:cNvSpPr txBox="1"/>
          <p:nvPr>
            <p:ph type="title"/>
          </p:nvPr>
        </p:nvSpPr>
        <p:spPr>
          <a:xfrm>
            <a:off x="118050" y="0"/>
            <a:ext cx="8907900" cy="994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2800">
                <a:solidFill>
                  <a:srgbClr val="FFFFFF"/>
                </a:solidFill>
              </a:rPr>
              <a:t>Hmmm, what could be the function of this behavior?</a:t>
            </a:r>
            <a:endParaRPr sz="2800">
              <a:solidFill>
                <a:srgbClr val="FFFFFF"/>
              </a:solidFill>
            </a:endParaRPr>
          </a:p>
        </p:txBody>
      </p:sp>
      <p:pic>
        <p:nvPicPr>
          <p:cNvPr descr="A baby only cries when in sight." id="305" name="Google Shape;305;p43" title="Crying game">
            <a:hlinkClick r:id="rId3"/>
          </p:cNvPr>
          <p:cNvPicPr preferRelativeResize="0"/>
          <p:nvPr/>
        </p:nvPicPr>
        <p:blipFill>
          <a:blip r:embed="rId4">
            <a:alphaModFix/>
          </a:blip>
          <a:stretch>
            <a:fillRect/>
          </a:stretch>
        </p:blipFill>
        <p:spPr>
          <a:xfrm>
            <a:off x="1819788" y="877231"/>
            <a:ext cx="5504419" cy="41283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4"/>
          <p:cNvSpPr txBox="1"/>
          <p:nvPr>
            <p:ph type="title"/>
          </p:nvPr>
        </p:nvSpPr>
        <p:spPr>
          <a:xfrm>
            <a:off x="628650" y="162038"/>
            <a:ext cx="7886700" cy="732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2800">
                <a:solidFill>
                  <a:srgbClr val="FFFFFF"/>
                </a:solidFill>
              </a:rPr>
              <a:t>Behavior is communication!</a:t>
            </a:r>
            <a:endParaRPr sz="2800">
              <a:solidFill>
                <a:srgbClr val="FFFFFF"/>
              </a:solidFill>
            </a:endParaRPr>
          </a:p>
        </p:txBody>
      </p:sp>
      <p:pic>
        <p:nvPicPr>
          <p:cNvPr id="312" name="Google Shape;312;p44" title="Behavior is Communication _HD.mp4">
            <a:hlinkClick r:id="rId3"/>
          </p:cNvPr>
          <p:cNvPicPr preferRelativeResize="0"/>
          <p:nvPr/>
        </p:nvPicPr>
        <p:blipFill>
          <a:blip r:embed="rId4">
            <a:alphaModFix/>
          </a:blip>
          <a:stretch>
            <a:fillRect/>
          </a:stretch>
        </p:blipFill>
        <p:spPr>
          <a:xfrm>
            <a:off x="2001488" y="953025"/>
            <a:ext cx="5141006" cy="3855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descr="http://t3.gstatic.com/images?q=tbn:ANd9GcSD88-RqZaW7OQ7vFynjG4UlqaEKZlcZrs1SiNCDI_YMinJjSCa4Q" id="317" name="Google Shape;317;p45">
            <a:hlinkClick r:id="rId3"/>
          </p:cNvPr>
          <p:cNvPicPr preferRelativeResize="0"/>
          <p:nvPr/>
        </p:nvPicPr>
        <p:blipFill rotWithShape="1">
          <a:blip r:embed="rId4">
            <a:alphaModFix/>
          </a:blip>
          <a:srcRect b="0" l="0" r="0" t="0"/>
          <a:stretch/>
        </p:blipFill>
        <p:spPr>
          <a:xfrm>
            <a:off x="0" y="-857250"/>
            <a:ext cx="9144000" cy="6000750"/>
          </a:xfrm>
          <a:prstGeom prst="rect">
            <a:avLst/>
          </a:prstGeom>
          <a:noFill/>
          <a:ln>
            <a:noFill/>
          </a:ln>
        </p:spPr>
      </p:pic>
      <p:sp>
        <p:nvSpPr>
          <p:cNvPr id="318" name="Google Shape;318;p45"/>
          <p:cNvSpPr txBox="1"/>
          <p:nvPr/>
        </p:nvSpPr>
        <p:spPr>
          <a:xfrm>
            <a:off x="114300" y="4000500"/>
            <a:ext cx="8915400" cy="1046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100">
                <a:solidFill>
                  <a:schemeClr val="lt1"/>
                </a:solidFill>
                <a:latin typeface="Caveat"/>
                <a:ea typeface="Caveat"/>
                <a:cs typeface="Caveat"/>
                <a:sym typeface="Caveat"/>
              </a:rPr>
              <a:t>When we try to pick out anything by itself, we find that it is hitched to everything else in the universe.                  John Muir</a:t>
            </a:r>
            <a:endParaRPr sz="1700">
              <a:latin typeface="Caveat"/>
              <a:ea typeface="Caveat"/>
              <a:cs typeface="Caveat"/>
              <a:sym typeface="Cave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46"/>
          <p:cNvPicPr preferRelativeResize="0"/>
          <p:nvPr/>
        </p:nvPicPr>
        <p:blipFill>
          <a:blip r:embed="rId3">
            <a:alphaModFix/>
          </a:blip>
          <a:stretch>
            <a:fillRect/>
          </a:stretch>
        </p:blipFill>
        <p:spPr>
          <a:xfrm>
            <a:off x="-118475" y="0"/>
            <a:ext cx="9262474" cy="5143476"/>
          </a:xfrm>
          <a:prstGeom prst="rect">
            <a:avLst/>
          </a:prstGeom>
          <a:noFill/>
          <a:ln>
            <a:noFill/>
          </a:ln>
        </p:spPr>
      </p:pic>
      <p:sp>
        <p:nvSpPr>
          <p:cNvPr id="324" name="Google Shape;324;p46"/>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b="1" lang="en-US">
                <a:latin typeface="Arial"/>
                <a:ea typeface="Arial"/>
                <a:cs typeface="Arial"/>
                <a:sym typeface="Arial"/>
              </a:rPr>
              <a:t>Behavior Chain</a:t>
            </a:r>
            <a:endParaRPr/>
          </a:p>
        </p:txBody>
      </p:sp>
      <p:sp>
        <p:nvSpPr>
          <p:cNvPr id="325" name="Google Shape;325;p46"/>
          <p:cNvSpPr txBox="1"/>
          <p:nvPr/>
        </p:nvSpPr>
        <p:spPr>
          <a:xfrm>
            <a:off x="113550" y="1416566"/>
            <a:ext cx="3276600" cy="55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rgbClr val="FFFFFF"/>
                </a:solidFill>
                <a:latin typeface="Tahoma"/>
                <a:ea typeface="Tahoma"/>
                <a:cs typeface="Tahoma"/>
                <a:sym typeface="Tahoma"/>
              </a:rPr>
              <a:t>Our job…</a:t>
            </a:r>
            <a:endParaRPr sz="30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4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0"/>
          <p:cNvSpPr txBox="1"/>
          <p:nvPr>
            <p:ph type="title"/>
          </p:nvPr>
        </p:nvSpPr>
        <p:spPr>
          <a:xfrm>
            <a:off x="628650" y="273844"/>
            <a:ext cx="7886700" cy="994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179" name="Google Shape;179;p30"/>
          <p:cNvSpPr txBox="1"/>
          <p:nvPr>
            <p:ph idx="1" type="body"/>
          </p:nvPr>
        </p:nvSpPr>
        <p:spPr>
          <a:xfrm>
            <a:off x="628650" y="1369219"/>
            <a:ext cx="7886700" cy="3263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80" name="Google Shape;180;p30"/>
          <p:cNvPicPr preferRelativeResize="0"/>
          <p:nvPr/>
        </p:nvPicPr>
        <p:blipFill>
          <a:blip r:embed="rId3">
            <a:alphaModFix/>
          </a:blip>
          <a:stretch>
            <a:fillRect/>
          </a:stretch>
        </p:blipFill>
        <p:spPr>
          <a:xfrm>
            <a:off x="811300" y="9075"/>
            <a:ext cx="7778406" cy="5125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8"/>
          <p:cNvSpPr txBox="1"/>
          <p:nvPr>
            <p:ph type="title"/>
          </p:nvPr>
        </p:nvSpPr>
        <p:spPr>
          <a:xfrm>
            <a:off x="628650" y="273844"/>
            <a:ext cx="7886700" cy="994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solidFill>
                  <a:srgbClr val="3C78D8"/>
                </a:solidFill>
              </a:rPr>
              <a:t>Activity</a:t>
            </a:r>
            <a:endParaRPr b="1">
              <a:solidFill>
                <a:srgbClr val="3C78D8"/>
              </a:solidFill>
            </a:endParaRPr>
          </a:p>
        </p:txBody>
      </p:sp>
      <p:sp>
        <p:nvSpPr>
          <p:cNvPr id="337" name="Google Shape;337;p48"/>
          <p:cNvSpPr txBox="1"/>
          <p:nvPr>
            <p:ph idx="1" type="body"/>
          </p:nvPr>
        </p:nvSpPr>
        <p:spPr>
          <a:xfrm>
            <a:off x="4907325" y="2445075"/>
            <a:ext cx="3930900" cy="1421400"/>
          </a:xfrm>
          <a:prstGeom prst="rect">
            <a:avLst/>
          </a:prstGeom>
        </p:spPr>
        <p:txBody>
          <a:bodyPr anchorCtr="0" anchor="t" bIns="45700" lIns="91425" spcFirstLastPara="1" rIns="91425" wrap="square" tIns="45700">
            <a:normAutofit fontScale="77500" lnSpcReduction="20000"/>
          </a:bodyPr>
          <a:lstStyle/>
          <a:p>
            <a:pPr indent="0" lvl="0" marL="0" rtl="0" algn="l">
              <a:lnSpc>
                <a:spcPct val="100000"/>
              </a:lnSpc>
              <a:spcBef>
                <a:spcPts val="0"/>
              </a:spcBef>
              <a:spcAft>
                <a:spcPts val="0"/>
              </a:spcAft>
              <a:buNone/>
            </a:pPr>
            <a:r>
              <a:rPr lang="en-US" sz="3238">
                <a:solidFill>
                  <a:schemeClr val="lt1"/>
                </a:solidFill>
              </a:rPr>
              <a:t>Explain the two basic functions of behavior to one another using your diagram.</a:t>
            </a:r>
            <a:endParaRPr sz="2588">
              <a:solidFill>
                <a:srgbClr val="FFFFFF"/>
              </a:solidFill>
            </a:endParaRPr>
          </a:p>
          <a:p>
            <a:pPr indent="0" lvl="0" marL="0" rtl="0" algn="l">
              <a:spcBef>
                <a:spcPts val="1000"/>
              </a:spcBef>
              <a:spcAft>
                <a:spcPts val="0"/>
              </a:spcAft>
              <a:buNone/>
            </a:pPr>
            <a:r>
              <a:t/>
            </a:r>
            <a:endParaRPr sz="3200">
              <a:solidFill>
                <a:srgbClr val="FFFFFF"/>
              </a:solidFill>
            </a:endParaRPr>
          </a:p>
        </p:txBody>
      </p:sp>
      <p:pic>
        <p:nvPicPr>
          <p:cNvPr id="338" name="Google Shape;338;p48"/>
          <p:cNvPicPr preferRelativeResize="0"/>
          <p:nvPr/>
        </p:nvPicPr>
        <p:blipFill>
          <a:blip r:embed="rId3">
            <a:alphaModFix/>
          </a:blip>
          <a:stretch>
            <a:fillRect/>
          </a:stretch>
        </p:blipFill>
        <p:spPr>
          <a:xfrm>
            <a:off x="0" y="1886950"/>
            <a:ext cx="4599899" cy="3256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9"/>
          <p:cNvSpPr txBox="1"/>
          <p:nvPr>
            <p:ph type="title"/>
          </p:nvPr>
        </p:nvSpPr>
        <p:spPr>
          <a:xfrm>
            <a:off x="457200" y="205978"/>
            <a:ext cx="8229600" cy="537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0000"/>
              </a:buClr>
              <a:buSzPct val="100000"/>
              <a:buFont typeface="Ribeye"/>
              <a:buNone/>
            </a:pPr>
            <a:r>
              <a:rPr b="1" i="1" lang="en-US" sz="4000" u="sng">
                <a:solidFill>
                  <a:srgbClr val="FF0000"/>
                </a:solidFill>
                <a:latin typeface="Ribeye"/>
                <a:ea typeface="Ribeye"/>
                <a:cs typeface="Ribeye"/>
                <a:sym typeface="Ribeye"/>
              </a:rPr>
              <a:t>SIMPLE</a:t>
            </a:r>
            <a:r>
              <a:rPr b="1" i="1" lang="en-US" sz="4000" u="sng">
                <a:solidFill>
                  <a:srgbClr val="FFFFFF"/>
                </a:solidFill>
                <a:latin typeface="Ribeye"/>
                <a:ea typeface="Ribeye"/>
                <a:cs typeface="Ribeye"/>
                <a:sym typeface="Ribeye"/>
              </a:rPr>
              <a:t> </a:t>
            </a:r>
            <a:r>
              <a:rPr b="1" i="1" lang="en-US" sz="4000">
                <a:solidFill>
                  <a:srgbClr val="FFFFFF"/>
                </a:solidFill>
                <a:latin typeface="Ribeye"/>
                <a:ea typeface="Ribeye"/>
                <a:cs typeface="Ribeye"/>
                <a:sym typeface="Ribeye"/>
              </a:rPr>
              <a:t> </a:t>
            </a:r>
            <a:r>
              <a:rPr lang="en-US" sz="4000">
                <a:solidFill>
                  <a:srgbClr val="FFFFFF"/>
                </a:solidFill>
                <a:latin typeface="Ribeye"/>
                <a:ea typeface="Ribeye"/>
                <a:cs typeface="Ribeye"/>
                <a:sym typeface="Ribeye"/>
              </a:rPr>
              <a:t>Functional Assessment</a:t>
            </a:r>
            <a:endParaRPr>
              <a:solidFill>
                <a:srgbClr val="FFFFFF"/>
              </a:solidFill>
            </a:endParaRPr>
          </a:p>
        </p:txBody>
      </p:sp>
      <p:sp>
        <p:nvSpPr>
          <p:cNvPr id="344" name="Google Shape;344;p49"/>
          <p:cNvSpPr txBox="1"/>
          <p:nvPr>
            <p:ph idx="1" type="body"/>
          </p:nvPr>
        </p:nvSpPr>
        <p:spPr>
          <a:xfrm>
            <a:off x="457200" y="1607343"/>
            <a:ext cx="8229600" cy="32160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200000"/>
              </a:lnSpc>
              <a:spcBef>
                <a:spcPts val="0"/>
              </a:spcBef>
              <a:spcAft>
                <a:spcPts val="0"/>
              </a:spcAft>
              <a:buClr>
                <a:schemeClr val="dk1"/>
              </a:buClr>
              <a:buSzPct val="100000"/>
              <a:buFont typeface="Arial"/>
              <a:buNone/>
            </a:pPr>
            <a:r>
              <a:rPr b="1" lang="en-US">
                <a:solidFill>
                  <a:srgbClr val="FFFFFF"/>
                </a:solidFill>
              </a:rPr>
              <a:t>A-B-C, it’s easy as </a:t>
            </a:r>
            <a:endParaRPr>
              <a:solidFill>
                <a:srgbClr val="FFFFFF"/>
              </a:solidFill>
            </a:endParaRPr>
          </a:p>
          <a:p>
            <a:pPr indent="-474344" lvl="0" marL="514350" rtl="0" algn="l">
              <a:lnSpc>
                <a:spcPct val="200000"/>
              </a:lnSpc>
              <a:spcBef>
                <a:spcPts val="1000"/>
              </a:spcBef>
              <a:spcAft>
                <a:spcPts val="0"/>
              </a:spcAft>
              <a:buClr>
                <a:srgbClr val="FFFFFF"/>
              </a:buClr>
              <a:buSzPct val="100000"/>
              <a:buFont typeface="Calibri"/>
              <a:buAutoNum type="arabicPeriod"/>
            </a:pPr>
            <a:r>
              <a:rPr lang="en-US">
                <a:solidFill>
                  <a:srgbClr val="FFFFFF"/>
                </a:solidFill>
              </a:rPr>
              <a:t>Collect and analyze data</a:t>
            </a:r>
            <a:endParaRPr>
              <a:solidFill>
                <a:srgbClr val="FFFFFF"/>
              </a:solidFill>
            </a:endParaRPr>
          </a:p>
          <a:p>
            <a:pPr indent="-474344" lvl="0" marL="514350" rtl="0" algn="l">
              <a:lnSpc>
                <a:spcPct val="200000"/>
              </a:lnSpc>
              <a:spcBef>
                <a:spcPts val="1000"/>
              </a:spcBef>
              <a:spcAft>
                <a:spcPts val="0"/>
              </a:spcAft>
              <a:buClr>
                <a:srgbClr val="FFFFFF"/>
              </a:buClr>
              <a:buSzPct val="100000"/>
              <a:buFont typeface="Calibri"/>
              <a:buAutoNum type="arabicPeriod"/>
            </a:pPr>
            <a:r>
              <a:rPr lang="en-US">
                <a:solidFill>
                  <a:srgbClr val="FFFFFF"/>
                </a:solidFill>
              </a:rPr>
              <a:t>Develop A-B-C behavior pathway </a:t>
            </a:r>
            <a:endParaRPr>
              <a:solidFill>
                <a:srgbClr val="FFFFFF"/>
              </a:solidFill>
            </a:endParaRPr>
          </a:p>
          <a:p>
            <a:pPr indent="-474344" lvl="0" marL="514350" rtl="0" algn="l">
              <a:lnSpc>
                <a:spcPct val="200000"/>
              </a:lnSpc>
              <a:spcBef>
                <a:spcPts val="1000"/>
              </a:spcBef>
              <a:spcAft>
                <a:spcPts val="0"/>
              </a:spcAft>
              <a:buClr>
                <a:srgbClr val="FFFFFF"/>
              </a:buClr>
              <a:buSzPct val="100000"/>
              <a:buFont typeface="Calibri"/>
              <a:buAutoNum type="arabicPeriod"/>
            </a:pPr>
            <a:r>
              <a:rPr lang="en-US">
                <a:solidFill>
                  <a:srgbClr val="FFFFFF"/>
                </a:solidFill>
              </a:rPr>
              <a:t>Determine function</a:t>
            </a:r>
            <a:endParaRPr>
              <a:solidFill>
                <a:srgbClr val="FFFFFF"/>
              </a:solidFill>
            </a:endParaRPr>
          </a:p>
          <a:p>
            <a:pPr indent="0" lvl="1" marL="400050" rtl="0" algn="l">
              <a:lnSpc>
                <a:spcPct val="200000"/>
              </a:lnSpc>
              <a:spcBef>
                <a:spcPts val="500"/>
              </a:spcBef>
              <a:spcAft>
                <a:spcPts val="0"/>
              </a:spcAft>
              <a:buClr>
                <a:schemeClr val="dk1"/>
              </a:buClr>
              <a:buSzPct val="100000"/>
              <a:buFont typeface="Arial"/>
              <a:buNone/>
            </a:pPr>
            <a:r>
              <a:t/>
            </a:r>
            <a:endParaRPr/>
          </a:p>
        </p:txBody>
      </p:sp>
      <p:pic>
        <p:nvPicPr>
          <p:cNvPr descr="https://encrypted-tbn1.google.com/images?q=tbn:ANd9GcQ986lRnSPZvgCCxG-DraDgonizGMCzls1X4IKsKZOIO32Gbm99" id="345" name="Google Shape;345;p49"/>
          <p:cNvPicPr preferRelativeResize="0"/>
          <p:nvPr/>
        </p:nvPicPr>
        <p:blipFill rotWithShape="1">
          <a:blip r:embed="rId3">
            <a:alphaModFix/>
          </a:blip>
          <a:srcRect b="0" l="0" r="0" t="0"/>
          <a:stretch/>
        </p:blipFill>
        <p:spPr>
          <a:xfrm>
            <a:off x="5242898" y="1145476"/>
            <a:ext cx="2457450" cy="1371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0"/>
          <p:cNvSpPr txBox="1"/>
          <p:nvPr>
            <p:ph type="title"/>
          </p:nvPr>
        </p:nvSpPr>
        <p:spPr>
          <a:xfrm>
            <a:off x="685800" y="114300"/>
            <a:ext cx="7696200" cy="80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latin typeface="Calibri"/>
                <a:ea typeface="Calibri"/>
                <a:cs typeface="Calibri"/>
                <a:sym typeface="Calibri"/>
              </a:rPr>
              <a:t>First: the ABC Pathway</a:t>
            </a:r>
            <a:endParaRPr/>
          </a:p>
        </p:txBody>
      </p:sp>
      <p:sp>
        <p:nvSpPr>
          <p:cNvPr id="351" name="Google Shape;351;p50"/>
          <p:cNvSpPr/>
          <p:nvPr/>
        </p:nvSpPr>
        <p:spPr>
          <a:xfrm>
            <a:off x="381000" y="1771650"/>
            <a:ext cx="1981200" cy="800100"/>
          </a:xfrm>
          <a:prstGeom prst="rect">
            <a:avLst/>
          </a:prstGeom>
          <a:solidFill>
            <a:srgbClr val="2F5496"/>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Setting Event</a:t>
            </a:r>
            <a:endParaRPr/>
          </a:p>
          <a:p>
            <a:pPr indent="0" lvl="0" marL="0" marR="0" rtl="0" algn="ctr">
              <a:spcBef>
                <a:spcPts val="0"/>
              </a:spcBef>
              <a:spcAft>
                <a:spcPts val="0"/>
              </a:spcAft>
              <a:buNone/>
            </a:pPr>
            <a:r>
              <a:rPr b="1" lang="en-US" sz="1800">
                <a:solidFill>
                  <a:schemeClr val="lt1"/>
                </a:solidFill>
                <a:latin typeface="Arial"/>
                <a:ea typeface="Arial"/>
                <a:cs typeface="Arial"/>
                <a:sym typeface="Arial"/>
              </a:rPr>
              <a:t>Sets the stage</a:t>
            </a:r>
            <a:endParaRPr/>
          </a:p>
        </p:txBody>
      </p:sp>
      <p:cxnSp>
        <p:nvCxnSpPr>
          <p:cNvPr id="352" name="Google Shape;352;p50"/>
          <p:cNvCxnSpPr/>
          <p:nvPr/>
        </p:nvCxnSpPr>
        <p:spPr>
          <a:xfrm>
            <a:off x="2362200" y="2171700"/>
            <a:ext cx="381000" cy="0"/>
          </a:xfrm>
          <a:prstGeom prst="straightConnector1">
            <a:avLst/>
          </a:prstGeom>
          <a:noFill/>
          <a:ln cap="flat" cmpd="sng" w="9525">
            <a:solidFill>
              <a:schemeClr val="dk1"/>
            </a:solidFill>
            <a:prstDash val="solid"/>
            <a:round/>
            <a:headEnd len="med" w="med" type="none"/>
            <a:tailEnd len="med" w="med" type="triangle"/>
          </a:ln>
        </p:spPr>
      </p:cxnSp>
      <p:sp>
        <p:nvSpPr>
          <p:cNvPr id="353" name="Google Shape;353;p50"/>
          <p:cNvSpPr/>
          <p:nvPr/>
        </p:nvSpPr>
        <p:spPr>
          <a:xfrm>
            <a:off x="2743200" y="1771650"/>
            <a:ext cx="1447800" cy="800100"/>
          </a:xfrm>
          <a:prstGeom prst="rect">
            <a:avLst/>
          </a:prstGeom>
          <a:solidFill>
            <a:srgbClr val="C55A1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dk1"/>
              </a:solidFill>
              <a:latin typeface="Comic Sans MS"/>
              <a:ea typeface="Comic Sans MS"/>
              <a:cs typeface="Comic Sans MS"/>
              <a:sym typeface="Comic Sans MS"/>
            </a:endParaRPr>
          </a:p>
          <a:p>
            <a:pPr indent="0" lvl="0" marL="0" marR="0" rtl="0" algn="ctr">
              <a:spcBef>
                <a:spcPts val="0"/>
              </a:spcBef>
              <a:spcAft>
                <a:spcPts val="0"/>
              </a:spcAft>
              <a:buNone/>
            </a:pPr>
            <a:r>
              <a:rPr b="1" lang="en-US" sz="1800">
                <a:solidFill>
                  <a:schemeClr val="lt1"/>
                </a:solidFill>
                <a:latin typeface="Arial"/>
                <a:ea typeface="Arial"/>
                <a:cs typeface="Arial"/>
                <a:sym typeface="Arial"/>
              </a:rPr>
              <a:t>Antecedent</a:t>
            </a:r>
            <a:endParaRPr/>
          </a:p>
          <a:p>
            <a:pPr indent="0" lvl="0" marL="0" marR="0" rtl="0" algn="ctr">
              <a:spcBef>
                <a:spcPts val="0"/>
              </a:spcBef>
              <a:spcAft>
                <a:spcPts val="0"/>
              </a:spcAft>
              <a:buNone/>
            </a:pPr>
            <a:r>
              <a:rPr b="1" lang="en-US" sz="1800">
                <a:solidFill>
                  <a:schemeClr val="lt1"/>
                </a:solidFill>
                <a:latin typeface="Arial"/>
                <a:ea typeface="Arial"/>
                <a:cs typeface="Arial"/>
                <a:sym typeface="Arial"/>
              </a:rPr>
              <a:t>Trigger</a:t>
            </a:r>
            <a:endParaRPr b="1" sz="1800">
              <a:solidFill>
                <a:schemeClr val="lt1"/>
              </a:solidFill>
              <a:latin typeface="Arial"/>
              <a:ea typeface="Arial"/>
              <a:cs typeface="Arial"/>
              <a:sym typeface="Arial"/>
            </a:endParaRPr>
          </a:p>
          <a:p>
            <a:pPr indent="0" lvl="0" marL="0" marR="0" rtl="0" algn="ctr">
              <a:spcBef>
                <a:spcPts val="0"/>
              </a:spcBef>
              <a:spcAft>
                <a:spcPts val="0"/>
              </a:spcAft>
              <a:buNone/>
            </a:pPr>
            <a:r>
              <a:t/>
            </a:r>
            <a:endParaRPr b="1" sz="2400">
              <a:solidFill>
                <a:schemeClr val="dk1"/>
              </a:solidFill>
              <a:latin typeface="Times New Roman"/>
              <a:ea typeface="Times New Roman"/>
              <a:cs typeface="Times New Roman"/>
              <a:sym typeface="Times New Roman"/>
            </a:endParaRPr>
          </a:p>
        </p:txBody>
      </p:sp>
      <p:sp>
        <p:nvSpPr>
          <p:cNvPr id="354" name="Google Shape;354;p50"/>
          <p:cNvSpPr/>
          <p:nvPr/>
        </p:nvSpPr>
        <p:spPr>
          <a:xfrm>
            <a:off x="4800600" y="1485900"/>
            <a:ext cx="1371600" cy="1314600"/>
          </a:xfrm>
          <a:prstGeom prst="roundRect">
            <a:avLst>
              <a:gd fmla="val 16667" name="adj"/>
            </a:avLst>
          </a:prstGeom>
          <a:solidFill>
            <a:srgbClr val="7B7B7B"/>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 </a:t>
            </a:r>
            <a:endParaRPr/>
          </a:p>
          <a:p>
            <a:pPr indent="0" lvl="0" marL="0" marR="0" rtl="0" algn="ctr">
              <a:spcBef>
                <a:spcPts val="0"/>
              </a:spcBef>
              <a:spcAft>
                <a:spcPts val="0"/>
              </a:spcAft>
              <a:buNone/>
            </a:pPr>
            <a:r>
              <a:rPr b="1" lang="en-US" sz="1800">
                <a:solidFill>
                  <a:schemeClr val="lt1"/>
                </a:solidFill>
                <a:latin typeface="Arial"/>
                <a:ea typeface="Arial"/>
                <a:cs typeface="Arial"/>
                <a:sym typeface="Arial"/>
              </a:rPr>
              <a:t>Behavior</a:t>
            </a:r>
            <a:endParaRPr/>
          </a:p>
        </p:txBody>
      </p:sp>
      <p:sp>
        <p:nvSpPr>
          <p:cNvPr id="355" name="Google Shape;355;p50"/>
          <p:cNvSpPr/>
          <p:nvPr/>
        </p:nvSpPr>
        <p:spPr>
          <a:xfrm>
            <a:off x="6858000" y="1428750"/>
            <a:ext cx="1905000" cy="1371600"/>
          </a:xfrm>
          <a:prstGeom prst="rect">
            <a:avLst/>
          </a:prstGeom>
          <a:solidFill>
            <a:srgbClr val="BF9000"/>
          </a:solidFill>
          <a:ln cap="flat" cmpd="sng" w="9525">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Consequence</a:t>
            </a:r>
            <a:endParaRPr/>
          </a:p>
          <a:p>
            <a:pPr indent="0" lvl="0" marL="0" marR="0" rtl="0" algn="ctr">
              <a:spcBef>
                <a:spcPts val="0"/>
              </a:spcBef>
              <a:spcAft>
                <a:spcPts val="0"/>
              </a:spcAft>
              <a:buNone/>
            </a:pPr>
            <a:r>
              <a:t/>
            </a:r>
            <a:endParaRPr b="1" sz="1800">
              <a:solidFill>
                <a:schemeClr val="dk1"/>
              </a:solidFill>
              <a:latin typeface="Arial"/>
              <a:ea typeface="Arial"/>
              <a:cs typeface="Arial"/>
              <a:sym typeface="Arial"/>
            </a:endParaRPr>
          </a:p>
        </p:txBody>
      </p:sp>
      <p:cxnSp>
        <p:nvCxnSpPr>
          <p:cNvPr id="356" name="Google Shape;356;p50"/>
          <p:cNvCxnSpPr/>
          <p:nvPr/>
        </p:nvCxnSpPr>
        <p:spPr>
          <a:xfrm>
            <a:off x="4267200" y="2171700"/>
            <a:ext cx="457200" cy="0"/>
          </a:xfrm>
          <a:prstGeom prst="straightConnector1">
            <a:avLst/>
          </a:prstGeom>
          <a:noFill/>
          <a:ln cap="flat" cmpd="sng" w="9525">
            <a:solidFill>
              <a:schemeClr val="dk1"/>
            </a:solidFill>
            <a:prstDash val="solid"/>
            <a:round/>
            <a:headEnd len="med" w="med" type="none"/>
            <a:tailEnd len="med" w="med" type="triangle"/>
          </a:ln>
        </p:spPr>
      </p:cxnSp>
      <p:cxnSp>
        <p:nvCxnSpPr>
          <p:cNvPr id="357" name="Google Shape;357;p50"/>
          <p:cNvCxnSpPr/>
          <p:nvPr/>
        </p:nvCxnSpPr>
        <p:spPr>
          <a:xfrm>
            <a:off x="6248400" y="2171700"/>
            <a:ext cx="533400" cy="0"/>
          </a:xfrm>
          <a:prstGeom prst="straightConnector1">
            <a:avLst/>
          </a:prstGeom>
          <a:noFill/>
          <a:ln cap="flat" cmpd="sng" w="9525">
            <a:solidFill>
              <a:schemeClr val="dk1"/>
            </a:solidFill>
            <a:prstDash val="solid"/>
            <a:round/>
            <a:headEnd len="med" w="med" type="none"/>
            <a:tailEnd len="med" w="med" type="triangle"/>
          </a:ln>
        </p:spPr>
      </p:cxnSp>
      <p:sp>
        <p:nvSpPr>
          <p:cNvPr id="358" name="Google Shape;358;p50"/>
          <p:cNvSpPr/>
          <p:nvPr/>
        </p:nvSpPr>
        <p:spPr>
          <a:xfrm>
            <a:off x="4933335" y="3086100"/>
            <a:ext cx="1219200" cy="1428600"/>
          </a:xfrm>
          <a:prstGeom prst="up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1"/>
          <p:cNvSpPr txBox="1"/>
          <p:nvPr>
            <p:ph idx="1" type="body"/>
          </p:nvPr>
        </p:nvSpPr>
        <p:spPr>
          <a:xfrm>
            <a:off x="457200" y="1200151"/>
            <a:ext cx="3505200" cy="30861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FFFFFF"/>
              </a:buClr>
              <a:buSzPts val="2800"/>
              <a:buChar char="•"/>
            </a:pPr>
            <a:r>
              <a:rPr lang="en-US">
                <a:solidFill>
                  <a:srgbClr val="FFFFFF"/>
                </a:solidFill>
              </a:rPr>
              <a:t>Behavior: MOO</a:t>
            </a:r>
            <a:endParaRPr>
              <a:solidFill>
                <a:srgbClr val="FFFFFF"/>
              </a:solidFill>
            </a:endParaRPr>
          </a:p>
          <a:p>
            <a:pPr indent="-50800" lvl="0" marL="228600" rtl="0" algn="l">
              <a:lnSpc>
                <a:spcPct val="90000"/>
              </a:lnSpc>
              <a:spcBef>
                <a:spcPts val="1000"/>
              </a:spcBef>
              <a:spcAft>
                <a:spcPts val="0"/>
              </a:spcAft>
              <a:buClr>
                <a:schemeClr val="dk1"/>
              </a:buClr>
              <a:buSzPts val="2800"/>
              <a:buNone/>
            </a:pPr>
            <a:r>
              <a:t/>
            </a:r>
            <a:endParaRPr>
              <a:solidFill>
                <a:srgbClr val="FFFFFF"/>
              </a:solidFill>
            </a:endParaRPr>
          </a:p>
          <a:p>
            <a:pPr indent="-228600" lvl="1" marL="685800" rtl="0" algn="l">
              <a:lnSpc>
                <a:spcPct val="90000"/>
              </a:lnSpc>
              <a:spcBef>
                <a:spcPts val="500"/>
              </a:spcBef>
              <a:spcAft>
                <a:spcPts val="0"/>
              </a:spcAft>
              <a:buClr>
                <a:srgbClr val="FFFFFF"/>
              </a:buClr>
              <a:buSzPts val="2400"/>
              <a:buChar char="•"/>
            </a:pPr>
            <a:r>
              <a:rPr lang="en-US">
                <a:solidFill>
                  <a:srgbClr val="FFFFFF"/>
                </a:solidFill>
              </a:rPr>
              <a:t>Measurable</a:t>
            </a:r>
            <a:endParaRPr>
              <a:solidFill>
                <a:srgbClr val="FFFFFF"/>
              </a:solidFill>
            </a:endParaRPr>
          </a:p>
          <a:p>
            <a:pPr indent="-50800" lvl="0" marL="228600" rtl="0" algn="l">
              <a:lnSpc>
                <a:spcPct val="90000"/>
              </a:lnSpc>
              <a:spcBef>
                <a:spcPts val="1000"/>
              </a:spcBef>
              <a:spcAft>
                <a:spcPts val="0"/>
              </a:spcAft>
              <a:buClr>
                <a:schemeClr val="dk1"/>
              </a:buClr>
              <a:buSzPts val="2800"/>
              <a:buNone/>
            </a:pPr>
            <a:r>
              <a:t/>
            </a:r>
            <a:endParaRPr>
              <a:solidFill>
                <a:srgbClr val="FFFFFF"/>
              </a:solidFill>
            </a:endParaRPr>
          </a:p>
          <a:p>
            <a:pPr indent="-228600" lvl="1" marL="685800" rtl="0" algn="l">
              <a:lnSpc>
                <a:spcPct val="90000"/>
              </a:lnSpc>
              <a:spcBef>
                <a:spcPts val="500"/>
              </a:spcBef>
              <a:spcAft>
                <a:spcPts val="0"/>
              </a:spcAft>
              <a:buClr>
                <a:srgbClr val="FFFFFF"/>
              </a:buClr>
              <a:buSzPts val="2400"/>
              <a:buChar char="•"/>
            </a:pPr>
            <a:r>
              <a:rPr lang="en-US">
                <a:solidFill>
                  <a:srgbClr val="FFFFFF"/>
                </a:solidFill>
              </a:rPr>
              <a:t>Observable</a:t>
            </a:r>
            <a:endParaRPr>
              <a:solidFill>
                <a:srgbClr val="FFFFFF"/>
              </a:solidFill>
            </a:endParaRPr>
          </a:p>
          <a:p>
            <a:pPr indent="-50800" lvl="0" marL="228600" rtl="0" algn="l">
              <a:lnSpc>
                <a:spcPct val="90000"/>
              </a:lnSpc>
              <a:spcBef>
                <a:spcPts val="1000"/>
              </a:spcBef>
              <a:spcAft>
                <a:spcPts val="0"/>
              </a:spcAft>
              <a:buClr>
                <a:schemeClr val="dk1"/>
              </a:buClr>
              <a:buSzPts val="2800"/>
              <a:buNone/>
            </a:pPr>
            <a:r>
              <a:t/>
            </a:r>
            <a:endParaRPr>
              <a:solidFill>
                <a:srgbClr val="FFFFFF"/>
              </a:solidFill>
            </a:endParaRPr>
          </a:p>
          <a:p>
            <a:pPr indent="-228600" lvl="1" marL="685800" rtl="0" algn="l">
              <a:lnSpc>
                <a:spcPct val="90000"/>
              </a:lnSpc>
              <a:spcBef>
                <a:spcPts val="500"/>
              </a:spcBef>
              <a:spcAft>
                <a:spcPts val="0"/>
              </a:spcAft>
              <a:buClr>
                <a:srgbClr val="FFFFFF"/>
              </a:buClr>
              <a:buSzPts val="2400"/>
              <a:buChar char="•"/>
            </a:pPr>
            <a:r>
              <a:rPr lang="en-US">
                <a:solidFill>
                  <a:srgbClr val="FFFFFF"/>
                </a:solidFill>
              </a:rPr>
              <a:t>Objective</a:t>
            </a:r>
            <a:endParaRPr>
              <a:solidFill>
                <a:srgbClr val="FFFFFF"/>
              </a:solidFill>
            </a:endParaRPr>
          </a:p>
        </p:txBody>
      </p:sp>
      <p:pic>
        <p:nvPicPr>
          <p:cNvPr descr="https://prettyroadpress.files.wordpress.com/2013/08/cow-cutout-fotolia_42278038_l-c2a9-dudarev-mikhail-fotolia.png" id="364" name="Google Shape;364;p51"/>
          <p:cNvPicPr preferRelativeResize="0"/>
          <p:nvPr/>
        </p:nvPicPr>
        <p:blipFill rotWithShape="1">
          <a:blip r:embed="rId3">
            <a:alphaModFix/>
          </a:blip>
          <a:srcRect b="0" l="0" r="0" t="0"/>
          <a:stretch/>
        </p:blipFill>
        <p:spPr>
          <a:xfrm>
            <a:off x="4683005" y="0"/>
            <a:ext cx="4460995"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2"/>
          <p:cNvSpPr txBox="1"/>
          <p:nvPr>
            <p:ph idx="4294967295" type="title"/>
          </p:nvPr>
        </p:nvSpPr>
        <p:spPr>
          <a:xfrm>
            <a:off x="381000" y="38714"/>
            <a:ext cx="8610600" cy="1657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3600"/>
              <a:buFont typeface="Calibri"/>
              <a:buNone/>
            </a:pPr>
            <a:r>
              <a:rPr lang="en-US" sz="3400" u="sng">
                <a:solidFill>
                  <a:srgbClr val="0070C0"/>
                </a:solidFill>
                <a:latin typeface="Calibri"/>
                <a:ea typeface="Calibri"/>
                <a:cs typeface="Calibri"/>
                <a:sym typeface="Calibri"/>
              </a:rPr>
              <a:t>Practice</a:t>
            </a:r>
            <a:br>
              <a:rPr lang="en-US" sz="3400" u="sng">
                <a:solidFill>
                  <a:srgbClr val="FFFFFF"/>
                </a:solidFill>
                <a:latin typeface="Calibri"/>
                <a:ea typeface="Calibri"/>
                <a:cs typeface="Calibri"/>
                <a:sym typeface="Calibri"/>
              </a:rPr>
            </a:br>
            <a:br>
              <a:rPr lang="en-US" sz="3400" u="sng">
                <a:solidFill>
                  <a:srgbClr val="FFFFFF"/>
                </a:solidFill>
                <a:latin typeface="Calibri"/>
                <a:ea typeface="Calibri"/>
                <a:cs typeface="Calibri"/>
                <a:sym typeface="Calibri"/>
              </a:rPr>
            </a:br>
            <a:r>
              <a:rPr lang="en-US" sz="3000">
                <a:solidFill>
                  <a:srgbClr val="FFFFFF"/>
                </a:solidFill>
                <a:latin typeface="Calibri"/>
                <a:ea typeface="Calibri"/>
                <a:cs typeface="Calibri"/>
                <a:sym typeface="Calibri"/>
              </a:rPr>
              <a:t>Identify the </a:t>
            </a:r>
            <a:r>
              <a:rPr lang="en-US" sz="3000" u="sng">
                <a:solidFill>
                  <a:srgbClr val="FFFFFF"/>
                </a:solidFill>
                <a:latin typeface="Calibri"/>
                <a:ea typeface="Calibri"/>
                <a:cs typeface="Calibri"/>
                <a:sym typeface="Calibri"/>
              </a:rPr>
              <a:t>behavior</a:t>
            </a:r>
            <a:r>
              <a:rPr lang="en-US" sz="3000">
                <a:solidFill>
                  <a:srgbClr val="FFFFFF"/>
                </a:solidFill>
                <a:latin typeface="Calibri"/>
                <a:ea typeface="Calibri"/>
                <a:cs typeface="Calibri"/>
                <a:sym typeface="Calibri"/>
              </a:rPr>
              <a:t>, </a:t>
            </a:r>
            <a:r>
              <a:rPr lang="en-US" sz="3000" u="sng">
                <a:solidFill>
                  <a:srgbClr val="FFFFFF"/>
                </a:solidFill>
                <a:latin typeface="Calibri"/>
                <a:ea typeface="Calibri"/>
                <a:cs typeface="Calibri"/>
                <a:sym typeface="Calibri"/>
              </a:rPr>
              <a:t>antecedent, </a:t>
            </a:r>
            <a:r>
              <a:rPr lang="en-US" sz="3000">
                <a:solidFill>
                  <a:srgbClr val="FFFFFF"/>
                </a:solidFill>
                <a:latin typeface="Calibri"/>
                <a:ea typeface="Calibri"/>
                <a:cs typeface="Calibri"/>
                <a:sym typeface="Calibri"/>
              </a:rPr>
              <a:t> </a:t>
            </a:r>
            <a:r>
              <a:rPr lang="en-US" sz="3000" u="sng">
                <a:solidFill>
                  <a:srgbClr val="FFFFFF"/>
                </a:solidFill>
                <a:latin typeface="Calibri"/>
                <a:ea typeface="Calibri"/>
                <a:cs typeface="Calibri"/>
                <a:sym typeface="Calibri"/>
              </a:rPr>
              <a:t>consequence, and function</a:t>
            </a:r>
            <a:r>
              <a:rPr lang="en-US" sz="3000">
                <a:solidFill>
                  <a:srgbClr val="FFFFFF"/>
                </a:solidFill>
                <a:latin typeface="Calibri"/>
                <a:ea typeface="Calibri"/>
                <a:cs typeface="Calibri"/>
                <a:sym typeface="Calibri"/>
              </a:rPr>
              <a:t> in each scenario.</a:t>
            </a:r>
            <a:endParaRPr sz="4200">
              <a:solidFill>
                <a:srgbClr val="FFFFFF"/>
              </a:solidFill>
            </a:endParaRPr>
          </a:p>
        </p:txBody>
      </p:sp>
      <p:sp>
        <p:nvSpPr>
          <p:cNvPr id="372" name="Google Shape;372;p52"/>
          <p:cNvSpPr/>
          <p:nvPr/>
        </p:nvSpPr>
        <p:spPr>
          <a:xfrm>
            <a:off x="141339" y="2780039"/>
            <a:ext cx="2286000" cy="1371600"/>
          </a:xfrm>
          <a:prstGeom prst="rect">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Antecedent/Trigger:</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When _______</a:t>
            </a:r>
            <a:endParaRPr/>
          </a:p>
        </p:txBody>
      </p:sp>
      <p:sp>
        <p:nvSpPr>
          <p:cNvPr id="373" name="Google Shape;373;p52"/>
          <p:cNvSpPr/>
          <p:nvPr/>
        </p:nvSpPr>
        <p:spPr>
          <a:xfrm>
            <a:off x="3287661" y="2780039"/>
            <a:ext cx="2286000" cy="1371600"/>
          </a:xfrm>
          <a:prstGeom prst="rect">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Behavior: </a:t>
            </a:r>
            <a:endParaRPr/>
          </a:p>
          <a:p>
            <a:pPr indent="0" lvl="0" marL="0" marR="0" rtl="0" algn="ctr">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The student does __________</a:t>
            </a:r>
            <a:endParaRPr/>
          </a:p>
        </p:txBody>
      </p:sp>
      <p:sp>
        <p:nvSpPr>
          <p:cNvPr id="374" name="Google Shape;374;p52"/>
          <p:cNvSpPr/>
          <p:nvPr/>
        </p:nvSpPr>
        <p:spPr>
          <a:xfrm>
            <a:off x="2476500" y="3322964"/>
            <a:ext cx="762000" cy="28590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52"/>
          <p:cNvSpPr/>
          <p:nvPr/>
        </p:nvSpPr>
        <p:spPr>
          <a:xfrm>
            <a:off x="5622822" y="3318387"/>
            <a:ext cx="609600" cy="28590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52"/>
          <p:cNvSpPr/>
          <p:nvPr/>
        </p:nvSpPr>
        <p:spPr>
          <a:xfrm>
            <a:off x="6324600" y="2403987"/>
            <a:ext cx="2667000" cy="1828800"/>
          </a:xfrm>
          <a:prstGeom prst="rect">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Consequence/Outcome: </a:t>
            </a:r>
            <a:endParaRPr/>
          </a:p>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and as a result…</a:t>
            </a:r>
            <a:endParaRPr/>
          </a:p>
          <a:p>
            <a:pPr indent="0" lvl="0" marL="0" marR="0" rtl="0" algn="ctr">
              <a:spcBef>
                <a:spcPts val="0"/>
              </a:spcBef>
              <a:spcAft>
                <a:spcPts val="0"/>
              </a:spcAft>
              <a:buClr>
                <a:srgbClr val="FF0000"/>
              </a:buClr>
              <a:buSzPts val="1800"/>
              <a:buFont typeface="Arial"/>
              <a:buNone/>
            </a:pPr>
            <a:r>
              <a:rPr lang="en-US" sz="1800">
                <a:solidFill>
                  <a:srgbClr val="FF0000"/>
                </a:solidFill>
                <a:latin typeface="Calibri"/>
                <a:ea typeface="Calibri"/>
                <a:cs typeface="Calibri"/>
                <a:sym typeface="Calibri"/>
              </a:rPr>
              <a:t> </a:t>
            </a:r>
            <a:endParaRPr/>
          </a:p>
          <a:p>
            <a:pPr indent="0" lvl="0" marL="0" marR="0" rtl="0" algn="ctr">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Therefore, the function of the behavior is to:  get/avoid </a:t>
            </a:r>
            <a:endParaRPr/>
          </a:p>
          <a:p>
            <a:pPr indent="0" lvl="0" marL="0" marR="0" rtl="0" algn="ctr">
              <a:spcBef>
                <a:spcPts val="0"/>
              </a:spcBef>
              <a:spcAft>
                <a:spcPts val="0"/>
              </a:spcAft>
              <a:buClr>
                <a:schemeClr val="dk1"/>
              </a:buClr>
              <a:buSzPts val="1800"/>
              <a:buFont typeface="Arial"/>
              <a:buNone/>
            </a:pPr>
            <a:r>
              <a:t/>
            </a:r>
            <a:endParaRPr b="1" sz="1800">
              <a:solidFill>
                <a:srgbClr val="FF0000"/>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Arial"/>
              <a:buNone/>
            </a:pPr>
            <a:r>
              <a:t/>
            </a:r>
            <a:endParaRPr sz="1800">
              <a:solidFill>
                <a:srgbClr val="FF0000"/>
              </a:solidFill>
              <a:latin typeface="Calibri"/>
              <a:ea typeface="Calibri"/>
              <a:cs typeface="Calibri"/>
              <a:sym typeface="Calibri"/>
            </a:endParaRPr>
          </a:p>
        </p:txBody>
      </p:sp>
      <p:sp>
        <p:nvSpPr>
          <p:cNvPr id="377" name="Google Shape;377;p52"/>
          <p:cNvSpPr txBox="1"/>
          <p:nvPr/>
        </p:nvSpPr>
        <p:spPr>
          <a:xfrm>
            <a:off x="4430661" y="4615745"/>
            <a:ext cx="4730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Scenarios adapted from www.basicfba.com</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3"/>
          <p:cNvSpPr txBox="1"/>
          <p:nvPr>
            <p:ph idx="1" type="body"/>
          </p:nvPr>
        </p:nvSpPr>
        <p:spPr>
          <a:xfrm>
            <a:off x="609600" y="1120877"/>
            <a:ext cx="8305800" cy="39084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FFFFFF"/>
              </a:buClr>
              <a:buSzPts val="2800"/>
              <a:buChar char="•"/>
            </a:pPr>
            <a:r>
              <a:rPr lang="en-US" sz="2800">
                <a:solidFill>
                  <a:srgbClr val="FFFFFF"/>
                </a:solidFill>
              </a:rPr>
              <a:t>When asked to sit with his peers in morning circle, Billy pokes the students sitting next to him with his finger. </a:t>
            </a:r>
            <a:r>
              <a:rPr lang="en-US">
                <a:solidFill>
                  <a:srgbClr val="FFFFFF"/>
                </a:solidFill>
              </a:rPr>
              <a:t>The teacher sits down next to Billy on the carpet and rubs his back to get him to stop. </a:t>
            </a:r>
            <a:endParaRPr sz="2800">
              <a:solidFill>
                <a:srgbClr val="FFFFFF"/>
              </a:solidFill>
            </a:endParaRPr>
          </a:p>
          <a:p>
            <a:pPr indent="-228600" lvl="0" marL="228600" rtl="0" algn="l">
              <a:lnSpc>
                <a:spcPct val="90000"/>
              </a:lnSpc>
              <a:spcBef>
                <a:spcPts val="1000"/>
              </a:spcBef>
              <a:spcAft>
                <a:spcPts val="0"/>
              </a:spcAft>
              <a:buClr>
                <a:schemeClr val="dk1"/>
              </a:buClr>
              <a:buSzPts val="2400"/>
              <a:buFont typeface="Arial"/>
              <a:buNone/>
            </a:pPr>
            <a:r>
              <a:t/>
            </a:r>
            <a:endParaRPr sz="2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chemeClr val="dk1"/>
              </a:buClr>
              <a:buSzPts val="2800"/>
              <a:buFont typeface="Arial"/>
              <a:buNone/>
            </a:pPr>
            <a:r>
              <a:t/>
            </a:r>
            <a:endParaRPr/>
          </a:p>
          <a:p>
            <a:pPr indent="-228600" lvl="0" marL="228600" rtl="0" algn="l">
              <a:lnSpc>
                <a:spcPct val="90000"/>
              </a:lnSpc>
              <a:spcBef>
                <a:spcPts val="1000"/>
              </a:spcBef>
              <a:spcAft>
                <a:spcPts val="0"/>
              </a:spcAft>
              <a:buClr>
                <a:schemeClr val="dk1"/>
              </a:buClr>
              <a:buSzPts val="2800"/>
              <a:buFont typeface="Arial"/>
              <a:buNone/>
            </a:pPr>
            <a:r>
              <a:t/>
            </a:r>
            <a:endParaRPr/>
          </a:p>
          <a:p>
            <a:pPr indent="-228600" lvl="0" marL="228600" rtl="0" algn="l">
              <a:lnSpc>
                <a:spcPct val="90000"/>
              </a:lnSpc>
              <a:spcBef>
                <a:spcPts val="1000"/>
              </a:spcBef>
              <a:spcAft>
                <a:spcPts val="0"/>
              </a:spcAft>
              <a:buClr>
                <a:schemeClr val="dk1"/>
              </a:buClr>
              <a:buSzPts val="2800"/>
              <a:buFont typeface="Arial"/>
              <a:buNone/>
            </a:pPr>
            <a:r>
              <a:t/>
            </a:r>
            <a:endParaRPr/>
          </a:p>
          <a:p>
            <a:pPr indent="-228600" lvl="0" marL="228600" rtl="0" algn="l">
              <a:lnSpc>
                <a:spcPct val="90000"/>
              </a:lnSpc>
              <a:spcBef>
                <a:spcPts val="1000"/>
              </a:spcBef>
              <a:spcAft>
                <a:spcPts val="0"/>
              </a:spcAft>
              <a:buClr>
                <a:schemeClr val="dk1"/>
              </a:buClr>
              <a:buSzPts val="2800"/>
              <a:buFont typeface="Arial"/>
              <a:buNone/>
            </a:pPr>
            <a:r>
              <a:t/>
            </a:r>
            <a:endParaRPr/>
          </a:p>
        </p:txBody>
      </p:sp>
      <p:sp>
        <p:nvSpPr>
          <p:cNvPr id="383" name="Google Shape;383;p53"/>
          <p:cNvSpPr txBox="1"/>
          <p:nvPr>
            <p:ph type="title"/>
          </p:nvPr>
        </p:nvSpPr>
        <p:spPr>
          <a:xfrm>
            <a:off x="381000" y="171450"/>
            <a:ext cx="8229600" cy="628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0C0"/>
              </a:buClr>
              <a:buSzPts val="3600"/>
              <a:buFont typeface="Calibri"/>
              <a:buNone/>
            </a:pPr>
            <a:r>
              <a:rPr lang="en-US" sz="3600">
                <a:solidFill>
                  <a:srgbClr val="0070C0"/>
                </a:solidFill>
                <a:latin typeface="Calibri"/>
                <a:ea typeface="Calibri"/>
                <a:cs typeface="Calibri"/>
                <a:sym typeface="Calibri"/>
              </a:rPr>
              <a:t>Scenario</a:t>
            </a:r>
            <a:endParaRPr/>
          </a:p>
        </p:txBody>
      </p:sp>
      <p:sp>
        <p:nvSpPr>
          <p:cNvPr id="384" name="Google Shape;384;p53"/>
          <p:cNvSpPr/>
          <p:nvPr/>
        </p:nvSpPr>
        <p:spPr>
          <a:xfrm>
            <a:off x="609600" y="3028950"/>
            <a:ext cx="2286000" cy="1714500"/>
          </a:xfrm>
          <a:prstGeom prst="rect">
            <a:avLst/>
          </a:prstGeom>
          <a:solidFill>
            <a:schemeClr val="lt1"/>
          </a:solidFill>
          <a:ln cap="flat" cmpd="sng" w="25400">
            <a:solidFill>
              <a:schemeClr val="dk1"/>
            </a:solidFill>
            <a:prstDash val="solid"/>
            <a:miter lim="800000"/>
            <a:headEnd len="sm" w="sm" type="none"/>
            <a:tailEnd len="sm" w="sm" type="none"/>
          </a:ln>
        </p:spPr>
        <p:txBody>
          <a:bodyPr anchorCtr="1" anchor="t"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Antecedent/Trigger: </a:t>
            </a:r>
            <a:endParaRPr/>
          </a:p>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“When …</a:t>
            </a:r>
            <a:endParaRPr sz="1800">
              <a:solidFill>
                <a:srgbClr val="000000"/>
              </a:solidFill>
              <a:latin typeface="Calibri"/>
              <a:ea typeface="Calibri"/>
              <a:cs typeface="Calibri"/>
              <a:sym typeface="Calibri"/>
            </a:endParaRPr>
          </a:p>
        </p:txBody>
      </p:sp>
      <p:sp>
        <p:nvSpPr>
          <p:cNvPr id="385" name="Google Shape;385;p53"/>
          <p:cNvSpPr/>
          <p:nvPr/>
        </p:nvSpPr>
        <p:spPr>
          <a:xfrm>
            <a:off x="3352800" y="3028950"/>
            <a:ext cx="2286000" cy="1714500"/>
          </a:xfrm>
          <a:prstGeom prst="rect">
            <a:avLst/>
          </a:prstGeom>
          <a:solidFill>
            <a:schemeClr val="lt1"/>
          </a:solidFill>
          <a:ln cap="flat" cmpd="sng" w="25400">
            <a:solidFill>
              <a:schemeClr val="dk1"/>
            </a:solidFill>
            <a:prstDash val="solid"/>
            <a:miter lim="800000"/>
            <a:headEnd len="sm" w="sm" type="none"/>
            <a:tailEnd len="sm" w="sm" type="none"/>
          </a:ln>
        </p:spPr>
        <p:txBody>
          <a:bodyPr anchorCtr="1" anchor="t"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Behavior: </a:t>
            </a:r>
            <a:endParaRPr/>
          </a:p>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Student does…</a:t>
            </a:r>
            <a:endParaRPr/>
          </a:p>
          <a:p>
            <a:pPr indent="0" lvl="0" marL="0" marR="0" rtl="0" algn="ctr">
              <a:spcBef>
                <a:spcPts val="0"/>
              </a:spcBef>
              <a:spcAft>
                <a:spcPts val="0"/>
              </a:spcAft>
              <a:buClr>
                <a:schemeClr val="dk1"/>
              </a:buClr>
              <a:buSzPts val="1800"/>
              <a:buFont typeface="Arial"/>
              <a:buNone/>
            </a:pPr>
            <a:r>
              <a:t/>
            </a:r>
            <a:endParaRPr sz="1800">
              <a:solidFill>
                <a:srgbClr val="FF0000"/>
              </a:solidFill>
              <a:latin typeface="Calibri"/>
              <a:ea typeface="Calibri"/>
              <a:cs typeface="Calibri"/>
              <a:sym typeface="Calibri"/>
            </a:endParaRPr>
          </a:p>
        </p:txBody>
      </p:sp>
      <p:sp>
        <p:nvSpPr>
          <p:cNvPr id="386" name="Google Shape;386;p53"/>
          <p:cNvSpPr/>
          <p:nvPr/>
        </p:nvSpPr>
        <p:spPr>
          <a:xfrm>
            <a:off x="6172200" y="2971800"/>
            <a:ext cx="2667000" cy="1828800"/>
          </a:xfrm>
          <a:prstGeom prst="rect">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Consequence/Outcome: </a:t>
            </a:r>
            <a:endParaRPr/>
          </a:p>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and as a result…</a:t>
            </a:r>
            <a:endParaRPr/>
          </a:p>
          <a:p>
            <a:pPr indent="0" lvl="0" marL="0" marR="0" rtl="0" algn="ctr">
              <a:spcBef>
                <a:spcPts val="0"/>
              </a:spcBef>
              <a:spcAft>
                <a:spcPts val="0"/>
              </a:spcAft>
              <a:buClr>
                <a:srgbClr val="FF0000"/>
              </a:buClr>
              <a:buSzPts val="1800"/>
              <a:buFont typeface="Arial"/>
              <a:buNone/>
            </a:pPr>
            <a:r>
              <a:rPr lang="en-US" sz="1800">
                <a:solidFill>
                  <a:srgbClr val="FF0000"/>
                </a:solidFill>
                <a:latin typeface="Calibri"/>
                <a:ea typeface="Calibri"/>
                <a:cs typeface="Calibri"/>
                <a:sym typeface="Calibri"/>
              </a:rPr>
              <a:t> </a:t>
            </a:r>
            <a:endParaRPr/>
          </a:p>
          <a:p>
            <a:pPr indent="0" lvl="0" marL="0" marR="0" rtl="0" algn="ctr">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Therefore, the function of the behavior is to:  get/avoid </a:t>
            </a:r>
            <a:endParaRPr/>
          </a:p>
          <a:p>
            <a:pPr indent="0" lvl="0" marL="0" marR="0" rtl="0" algn="ctr">
              <a:spcBef>
                <a:spcPts val="0"/>
              </a:spcBef>
              <a:spcAft>
                <a:spcPts val="0"/>
              </a:spcAft>
              <a:buClr>
                <a:schemeClr val="dk1"/>
              </a:buClr>
              <a:buSzPts val="1800"/>
              <a:buFont typeface="Arial"/>
              <a:buNone/>
            </a:pPr>
            <a:r>
              <a:t/>
            </a:r>
            <a:endParaRPr b="1" sz="1800">
              <a:solidFill>
                <a:srgbClr val="FF0000"/>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Arial"/>
              <a:buNone/>
            </a:pPr>
            <a:r>
              <a:t/>
            </a:r>
            <a:endParaRPr sz="1800">
              <a:solidFill>
                <a:srgbClr val="FF0000"/>
              </a:solidFill>
              <a:latin typeface="Calibri"/>
              <a:ea typeface="Calibri"/>
              <a:cs typeface="Calibri"/>
              <a:sym typeface="Calibri"/>
            </a:endParaRPr>
          </a:p>
        </p:txBody>
      </p:sp>
      <p:sp>
        <p:nvSpPr>
          <p:cNvPr id="387" name="Google Shape;387;p53"/>
          <p:cNvSpPr/>
          <p:nvPr/>
        </p:nvSpPr>
        <p:spPr>
          <a:xfrm>
            <a:off x="2743200" y="3429000"/>
            <a:ext cx="609600" cy="17160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53"/>
          <p:cNvSpPr/>
          <p:nvPr/>
        </p:nvSpPr>
        <p:spPr>
          <a:xfrm>
            <a:off x="5562600" y="3429000"/>
            <a:ext cx="609600" cy="17160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53"/>
          <p:cNvSpPr txBox="1"/>
          <p:nvPr/>
        </p:nvSpPr>
        <p:spPr>
          <a:xfrm>
            <a:off x="3429000" y="3721826"/>
            <a:ext cx="2209800" cy="8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800"/>
              <a:buFont typeface="Arial"/>
              <a:buNone/>
            </a:pPr>
            <a:r>
              <a:rPr b="1" lang="en-US" sz="1700">
                <a:solidFill>
                  <a:srgbClr val="FF0000"/>
                </a:solidFill>
                <a:latin typeface="Arial"/>
                <a:ea typeface="Arial"/>
                <a:cs typeface="Arial"/>
                <a:sym typeface="Arial"/>
              </a:rPr>
              <a:t>Pokes the students sitting  next to him with his finger</a:t>
            </a:r>
            <a:endParaRPr sz="1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9"/>
                                        </p:tgtEl>
                                        <p:attrNameLst>
                                          <p:attrName>style.visibility</p:attrName>
                                        </p:attrNameLst>
                                      </p:cBhvr>
                                      <p:to>
                                        <p:strVal val="visible"/>
                                      </p:to>
                                    </p:set>
                                    <p:anim calcmode="lin" valueType="num">
                                      <p:cBhvr additive="base">
                                        <p:cTn dur="500"/>
                                        <p:tgtEl>
                                          <p:spTgt spid="38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4"/>
          <p:cNvSpPr txBox="1"/>
          <p:nvPr>
            <p:ph type="title"/>
          </p:nvPr>
        </p:nvSpPr>
        <p:spPr>
          <a:xfrm>
            <a:off x="405025" y="273844"/>
            <a:ext cx="8110200" cy="994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solidFill>
                  <a:srgbClr val="3C78D8"/>
                </a:solidFill>
              </a:rPr>
              <a:t>Activity</a:t>
            </a:r>
            <a:endParaRPr b="1">
              <a:solidFill>
                <a:srgbClr val="3C78D8"/>
              </a:solidFill>
            </a:endParaRPr>
          </a:p>
        </p:txBody>
      </p:sp>
      <p:sp>
        <p:nvSpPr>
          <p:cNvPr id="396" name="Google Shape;396;p54"/>
          <p:cNvSpPr txBox="1"/>
          <p:nvPr>
            <p:ph idx="1" type="body"/>
          </p:nvPr>
        </p:nvSpPr>
        <p:spPr>
          <a:xfrm>
            <a:off x="4493475" y="2093699"/>
            <a:ext cx="4719300" cy="3049800"/>
          </a:xfrm>
          <a:prstGeom prst="rect">
            <a:avLst/>
          </a:prstGeom>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None/>
            </a:pPr>
            <a:r>
              <a:rPr lang="en-US" sz="2600">
                <a:solidFill>
                  <a:schemeClr val="lt1"/>
                </a:solidFill>
              </a:rPr>
              <a:t>Share your description of the behavior. Please do not use student names.</a:t>
            </a:r>
            <a:endParaRPr sz="1300">
              <a:solidFill>
                <a:schemeClr val="lt1"/>
              </a:solidFill>
              <a:latin typeface="Arial"/>
              <a:ea typeface="Arial"/>
              <a:cs typeface="Arial"/>
              <a:sym typeface="Arial"/>
            </a:endParaRPr>
          </a:p>
          <a:p>
            <a:pPr indent="-285750" lvl="0" marL="457200" rtl="0" algn="l">
              <a:lnSpc>
                <a:spcPct val="100000"/>
              </a:lnSpc>
              <a:spcBef>
                <a:spcPts val="0"/>
              </a:spcBef>
              <a:spcAft>
                <a:spcPts val="0"/>
              </a:spcAft>
              <a:buNone/>
            </a:pPr>
            <a:r>
              <a:t/>
            </a:r>
            <a:endParaRPr b="1" sz="2600">
              <a:solidFill>
                <a:schemeClr val="lt1"/>
              </a:solidFill>
            </a:endParaRPr>
          </a:p>
          <a:p>
            <a:pPr indent="0" lvl="0" marL="0" rtl="0" algn="l">
              <a:lnSpc>
                <a:spcPct val="100000"/>
              </a:lnSpc>
              <a:spcBef>
                <a:spcPts val="0"/>
              </a:spcBef>
              <a:spcAft>
                <a:spcPts val="0"/>
              </a:spcAft>
              <a:buNone/>
            </a:pPr>
            <a:r>
              <a:rPr lang="en-US" sz="2600">
                <a:solidFill>
                  <a:schemeClr val="lt1"/>
                </a:solidFill>
              </a:rPr>
              <a:t>Ask clarifying questions, if needed. Would you be able to see it, hear it, and know it when you walked in the room as a complete stranger?</a:t>
            </a:r>
            <a:endParaRPr sz="3100">
              <a:solidFill>
                <a:srgbClr val="FFFFFF"/>
              </a:solidFill>
            </a:endParaRPr>
          </a:p>
        </p:txBody>
      </p:sp>
      <p:pic>
        <p:nvPicPr>
          <p:cNvPr id="397" name="Google Shape;397;p54"/>
          <p:cNvPicPr preferRelativeResize="0"/>
          <p:nvPr/>
        </p:nvPicPr>
        <p:blipFill>
          <a:blip r:embed="rId3">
            <a:alphaModFix/>
          </a:blip>
          <a:stretch>
            <a:fillRect/>
          </a:stretch>
        </p:blipFill>
        <p:spPr>
          <a:xfrm>
            <a:off x="0" y="2093704"/>
            <a:ext cx="4307849" cy="3049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5"/>
          <p:cNvSpPr txBox="1"/>
          <p:nvPr>
            <p:ph type="title"/>
          </p:nvPr>
        </p:nvSpPr>
        <p:spPr>
          <a:xfrm>
            <a:off x="1295400" y="171450"/>
            <a:ext cx="6870600" cy="914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solidFill>
                  <a:srgbClr val="FFFFFF"/>
                </a:solidFill>
                <a:latin typeface="Calibri"/>
                <a:ea typeface="Calibri"/>
                <a:cs typeface="Calibri"/>
                <a:sym typeface="Calibri"/>
              </a:rPr>
              <a:t>Antecedents (fast triggers)</a:t>
            </a:r>
            <a:endParaRPr>
              <a:solidFill>
                <a:srgbClr val="FFFFFF"/>
              </a:solidFill>
            </a:endParaRPr>
          </a:p>
        </p:txBody>
      </p:sp>
      <p:sp>
        <p:nvSpPr>
          <p:cNvPr id="403" name="Google Shape;403;p55"/>
          <p:cNvSpPr txBox="1"/>
          <p:nvPr>
            <p:ph idx="1" type="body"/>
          </p:nvPr>
        </p:nvSpPr>
        <p:spPr>
          <a:xfrm>
            <a:off x="5410200" y="2000250"/>
            <a:ext cx="2971800" cy="2605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D966"/>
              </a:buClr>
              <a:buSzPts val="2800"/>
              <a:buChar char="•"/>
            </a:pPr>
            <a:r>
              <a:rPr b="1" lang="en-US">
                <a:solidFill>
                  <a:srgbClr val="FFD966"/>
                </a:solidFill>
              </a:rPr>
              <a:t>Time of day</a:t>
            </a:r>
            <a:endParaRPr b="1">
              <a:solidFill>
                <a:srgbClr val="FFD966"/>
              </a:solidFill>
            </a:endParaRPr>
          </a:p>
          <a:p>
            <a:pPr indent="-228600" lvl="0" marL="228600" rtl="0" algn="l">
              <a:lnSpc>
                <a:spcPct val="90000"/>
              </a:lnSpc>
              <a:spcBef>
                <a:spcPts val="1000"/>
              </a:spcBef>
              <a:spcAft>
                <a:spcPts val="0"/>
              </a:spcAft>
              <a:buClr>
                <a:srgbClr val="FFD966"/>
              </a:buClr>
              <a:buSzPts val="2800"/>
              <a:buChar char="•"/>
            </a:pPr>
            <a:r>
              <a:rPr b="1" lang="en-US">
                <a:solidFill>
                  <a:srgbClr val="FFD966"/>
                </a:solidFill>
              </a:rPr>
              <a:t>People</a:t>
            </a:r>
            <a:endParaRPr b="1">
              <a:solidFill>
                <a:srgbClr val="FFD966"/>
              </a:solidFill>
            </a:endParaRPr>
          </a:p>
          <a:p>
            <a:pPr indent="-228600" lvl="0" marL="228600" rtl="0" algn="l">
              <a:lnSpc>
                <a:spcPct val="90000"/>
              </a:lnSpc>
              <a:spcBef>
                <a:spcPts val="1000"/>
              </a:spcBef>
              <a:spcAft>
                <a:spcPts val="0"/>
              </a:spcAft>
              <a:buClr>
                <a:srgbClr val="FFD966"/>
              </a:buClr>
              <a:buSzPts val="2800"/>
              <a:buChar char="•"/>
            </a:pPr>
            <a:r>
              <a:rPr b="1" lang="en-US">
                <a:solidFill>
                  <a:srgbClr val="FFD966"/>
                </a:solidFill>
              </a:rPr>
              <a:t>Settings</a:t>
            </a:r>
            <a:endParaRPr b="1">
              <a:solidFill>
                <a:srgbClr val="FFD966"/>
              </a:solidFill>
            </a:endParaRPr>
          </a:p>
          <a:p>
            <a:pPr indent="-228600" lvl="0" marL="228600" rtl="0" algn="l">
              <a:lnSpc>
                <a:spcPct val="90000"/>
              </a:lnSpc>
              <a:spcBef>
                <a:spcPts val="1000"/>
              </a:spcBef>
              <a:spcAft>
                <a:spcPts val="0"/>
              </a:spcAft>
              <a:buClr>
                <a:srgbClr val="FFD966"/>
              </a:buClr>
              <a:buSzPts val="2800"/>
              <a:buChar char="•"/>
            </a:pPr>
            <a:r>
              <a:rPr b="1" lang="en-US">
                <a:solidFill>
                  <a:srgbClr val="FFD966"/>
                </a:solidFill>
              </a:rPr>
              <a:t>Activities</a:t>
            </a:r>
            <a:endParaRPr b="1">
              <a:solidFill>
                <a:srgbClr val="FFD966"/>
              </a:solidFill>
            </a:endParaRPr>
          </a:p>
        </p:txBody>
      </p:sp>
      <p:pic>
        <p:nvPicPr>
          <p:cNvPr id="404" name="Google Shape;404;p55"/>
          <p:cNvPicPr preferRelativeResize="0"/>
          <p:nvPr/>
        </p:nvPicPr>
        <p:blipFill>
          <a:blip r:embed="rId3">
            <a:alphaModFix/>
          </a:blip>
          <a:stretch>
            <a:fillRect/>
          </a:stretch>
        </p:blipFill>
        <p:spPr>
          <a:xfrm rot="-2433571">
            <a:off x="1100481" y="1877431"/>
            <a:ext cx="2228851" cy="203393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6"/>
          <p:cNvSpPr txBox="1"/>
          <p:nvPr>
            <p:ph type="title"/>
          </p:nvPr>
        </p:nvSpPr>
        <p:spPr>
          <a:xfrm>
            <a:off x="628650" y="65123"/>
            <a:ext cx="7886700" cy="583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solidFill>
                  <a:srgbClr val="F1C232"/>
                </a:solidFill>
              </a:rPr>
              <a:t>Common Antecedents</a:t>
            </a:r>
            <a:endParaRPr b="1">
              <a:solidFill>
                <a:srgbClr val="F1C232"/>
              </a:solidFill>
            </a:endParaRPr>
          </a:p>
        </p:txBody>
      </p:sp>
      <p:sp>
        <p:nvSpPr>
          <p:cNvPr id="410" name="Google Shape;410;p56"/>
          <p:cNvSpPr txBox="1"/>
          <p:nvPr>
            <p:ph idx="1" type="body"/>
          </p:nvPr>
        </p:nvSpPr>
        <p:spPr>
          <a:xfrm>
            <a:off x="439475" y="771950"/>
            <a:ext cx="8452500" cy="4430700"/>
          </a:xfrm>
          <a:prstGeom prst="rect">
            <a:avLst/>
          </a:prstGeom>
          <a:noFill/>
          <a:ln>
            <a:noFill/>
          </a:ln>
        </p:spPr>
        <p:txBody>
          <a:bodyPr anchorCtr="0" anchor="t" bIns="45700" lIns="91425" spcFirstLastPara="1" rIns="91425" wrap="square" tIns="45700">
            <a:normAutofit fontScale="70000" lnSpcReduction="10000"/>
          </a:bodyPr>
          <a:lstStyle/>
          <a:p>
            <a:pPr indent="-188595" lvl="0" marL="228600" rtl="0" algn="l">
              <a:lnSpc>
                <a:spcPct val="90000"/>
              </a:lnSpc>
              <a:spcBef>
                <a:spcPts val="0"/>
              </a:spcBef>
              <a:spcAft>
                <a:spcPts val="0"/>
              </a:spcAft>
              <a:buClr>
                <a:srgbClr val="FFFFFF"/>
              </a:buClr>
              <a:buSzPct val="100000"/>
              <a:buChar char="•"/>
            </a:pPr>
            <a:r>
              <a:rPr lang="en-US">
                <a:solidFill>
                  <a:srgbClr val="FFFFFF"/>
                </a:solidFill>
              </a:rPr>
              <a:t>Transition</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Given a direction</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New task</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Interaction with certain peer/ staff</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Staff attention to another</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Waiting</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Told no</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Seated by certain peers/ staff</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Unstructured activity</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Certain content area (e.g. math, reading, etc.)</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Certain type of activity (e.g. whole group, small group, independent seat work)</a:t>
            </a:r>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7"/>
          <p:cNvSpPr txBox="1"/>
          <p:nvPr>
            <p:ph idx="1" type="body"/>
          </p:nvPr>
        </p:nvSpPr>
        <p:spPr>
          <a:xfrm>
            <a:off x="609600" y="1120877"/>
            <a:ext cx="8305800" cy="39084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FFFFFF"/>
              </a:buClr>
              <a:buSzPts val="2800"/>
              <a:buChar char="•"/>
            </a:pPr>
            <a:r>
              <a:rPr lang="en-US" sz="2800">
                <a:solidFill>
                  <a:srgbClr val="FFFFFF"/>
                </a:solidFill>
              </a:rPr>
              <a:t>When asked to sit with his peers in morning circle, Billy pokes the students sitting next to him with his finger. </a:t>
            </a:r>
            <a:r>
              <a:rPr lang="en-US">
                <a:solidFill>
                  <a:srgbClr val="FFFFFF"/>
                </a:solidFill>
              </a:rPr>
              <a:t>The teacher sits down next to Billy on the carpet and rubs his back to get him to stop. </a:t>
            </a:r>
            <a:endParaRPr sz="2800">
              <a:solidFill>
                <a:srgbClr val="FFFFFF"/>
              </a:solidFill>
            </a:endParaRPr>
          </a:p>
          <a:p>
            <a:pPr indent="-228600" lvl="0" marL="228600" rtl="0" algn="l">
              <a:lnSpc>
                <a:spcPct val="90000"/>
              </a:lnSpc>
              <a:spcBef>
                <a:spcPts val="1000"/>
              </a:spcBef>
              <a:spcAft>
                <a:spcPts val="0"/>
              </a:spcAft>
              <a:buClr>
                <a:schemeClr val="dk1"/>
              </a:buClr>
              <a:buSzPts val="2400"/>
              <a:buFont typeface="Arial"/>
              <a:buNone/>
            </a:pPr>
            <a:r>
              <a:t/>
            </a:r>
            <a:endParaRPr sz="2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chemeClr val="dk1"/>
              </a:buClr>
              <a:buSzPts val="2800"/>
              <a:buFont typeface="Arial"/>
              <a:buNone/>
            </a:pPr>
            <a:r>
              <a:t/>
            </a:r>
            <a:endParaRPr/>
          </a:p>
          <a:p>
            <a:pPr indent="-228600" lvl="0" marL="228600" rtl="0" algn="l">
              <a:lnSpc>
                <a:spcPct val="90000"/>
              </a:lnSpc>
              <a:spcBef>
                <a:spcPts val="1000"/>
              </a:spcBef>
              <a:spcAft>
                <a:spcPts val="0"/>
              </a:spcAft>
              <a:buClr>
                <a:schemeClr val="dk1"/>
              </a:buClr>
              <a:buSzPts val="2800"/>
              <a:buFont typeface="Arial"/>
              <a:buNone/>
            </a:pPr>
            <a:r>
              <a:t/>
            </a:r>
            <a:endParaRPr/>
          </a:p>
          <a:p>
            <a:pPr indent="-228600" lvl="0" marL="228600" rtl="0" algn="l">
              <a:lnSpc>
                <a:spcPct val="90000"/>
              </a:lnSpc>
              <a:spcBef>
                <a:spcPts val="1000"/>
              </a:spcBef>
              <a:spcAft>
                <a:spcPts val="0"/>
              </a:spcAft>
              <a:buClr>
                <a:schemeClr val="dk1"/>
              </a:buClr>
              <a:buSzPts val="2800"/>
              <a:buFont typeface="Arial"/>
              <a:buNone/>
            </a:pPr>
            <a:r>
              <a:t/>
            </a:r>
            <a:endParaRPr/>
          </a:p>
          <a:p>
            <a:pPr indent="-228600" lvl="0" marL="228600" rtl="0" algn="l">
              <a:lnSpc>
                <a:spcPct val="90000"/>
              </a:lnSpc>
              <a:spcBef>
                <a:spcPts val="1000"/>
              </a:spcBef>
              <a:spcAft>
                <a:spcPts val="0"/>
              </a:spcAft>
              <a:buClr>
                <a:schemeClr val="dk1"/>
              </a:buClr>
              <a:buSzPts val="2800"/>
              <a:buFont typeface="Arial"/>
              <a:buNone/>
            </a:pPr>
            <a:r>
              <a:t/>
            </a:r>
            <a:endParaRPr/>
          </a:p>
        </p:txBody>
      </p:sp>
      <p:sp>
        <p:nvSpPr>
          <p:cNvPr id="416" name="Google Shape;416;p57"/>
          <p:cNvSpPr txBox="1"/>
          <p:nvPr>
            <p:ph type="title"/>
          </p:nvPr>
        </p:nvSpPr>
        <p:spPr>
          <a:xfrm>
            <a:off x="381000" y="171450"/>
            <a:ext cx="8229600" cy="628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0C0"/>
              </a:buClr>
              <a:buSzPts val="3600"/>
              <a:buFont typeface="Calibri"/>
              <a:buNone/>
            </a:pPr>
            <a:r>
              <a:rPr lang="en-US" sz="3600">
                <a:solidFill>
                  <a:srgbClr val="0070C0"/>
                </a:solidFill>
                <a:latin typeface="Calibri"/>
                <a:ea typeface="Calibri"/>
                <a:cs typeface="Calibri"/>
                <a:sym typeface="Calibri"/>
              </a:rPr>
              <a:t>Scenario </a:t>
            </a:r>
            <a:endParaRPr/>
          </a:p>
        </p:txBody>
      </p:sp>
      <p:sp>
        <p:nvSpPr>
          <p:cNvPr id="417" name="Google Shape;417;p57"/>
          <p:cNvSpPr/>
          <p:nvPr/>
        </p:nvSpPr>
        <p:spPr>
          <a:xfrm>
            <a:off x="609600" y="3028950"/>
            <a:ext cx="2286000" cy="1714500"/>
          </a:xfrm>
          <a:prstGeom prst="rect">
            <a:avLst/>
          </a:prstGeom>
          <a:solidFill>
            <a:schemeClr val="lt1"/>
          </a:solidFill>
          <a:ln cap="flat" cmpd="sng" w="25400">
            <a:solidFill>
              <a:schemeClr val="dk1"/>
            </a:solidFill>
            <a:prstDash val="solid"/>
            <a:miter lim="800000"/>
            <a:headEnd len="sm" w="sm" type="none"/>
            <a:tailEnd len="sm" w="sm" type="none"/>
          </a:ln>
        </p:spPr>
        <p:txBody>
          <a:bodyPr anchorCtr="1" anchor="t"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Antecedent/Trigger: </a:t>
            </a:r>
            <a:endParaRPr/>
          </a:p>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“When …</a:t>
            </a:r>
            <a:endParaRPr sz="1800">
              <a:solidFill>
                <a:srgbClr val="000000"/>
              </a:solidFill>
              <a:latin typeface="Calibri"/>
              <a:ea typeface="Calibri"/>
              <a:cs typeface="Calibri"/>
              <a:sym typeface="Calibri"/>
            </a:endParaRPr>
          </a:p>
        </p:txBody>
      </p:sp>
      <p:sp>
        <p:nvSpPr>
          <p:cNvPr id="418" name="Google Shape;418;p57"/>
          <p:cNvSpPr/>
          <p:nvPr/>
        </p:nvSpPr>
        <p:spPr>
          <a:xfrm>
            <a:off x="3352800" y="3028950"/>
            <a:ext cx="2286000" cy="1714500"/>
          </a:xfrm>
          <a:prstGeom prst="rect">
            <a:avLst/>
          </a:prstGeom>
          <a:solidFill>
            <a:schemeClr val="lt1"/>
          </a:solidFill>
          <a:ln cap="flat" cmpd="sng" w="25400">
            <a:solidFill>
              <a:schemeClr val="dk1"/>
            </a:solidFill>
            <a:prstDash val="solid"/>
            <a:miter lim="800000"/>
            <a:headEnd len="sm" w="sm" type="none"/>
            <a:tailEnd len="sm" w="sm" type="none"/>
          </a:ln>
        </p:spPr>
        <p:txBody>
          <a:bodyPr anchorCtr="1" anchor="t"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Behavior: </a:t>
            </a:r>
            <a:endParaRPr/>
          </a:p>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Student does…</a:t>
            </a:r>
            <a:endParaRPr/>
          </a:p>
          <a:p>
            <a:pPr indent="0" lvl="0" marL="0" marR="0" rtl="0" algn="ctr">
              <a:spcBef>
                <a:spcPts val="0"/>
              </a:spcBef>
              <a:spcAft>
                <a:spcPts val="0"/>
              </a:spcAft>
              <a:buClr>
                <a:schemeClr val="dk1"/>
              </a:buClr>
              <a:buSzPts val="1800"/>
              <a:buFont typeface="Arial"/>
              <a:buNone/>
            </a:pPr>
            <a:r>
              <a:t/>
            </a:r>
            <a:endParaRPr sz="1800">
              <a:solidFill>
                <a:srgbClr val="FF0000"/>
              </a:solidFill>
              <a:latin typeface="Calibri"/>
              <a:ea typeface="Calibri"/>
              <a:cs typeface="Calibri"/>
              <a:sym typeface="Calibri"/>
            </a:endParaRPr>
          </a:p>
        </p:txBody>
      </p:sp>
      <p:sp>
        <p:nvSpPr>
          <p:cNvPr id="419" name="Google Shape;419;p57"/>
          <p:cNvSpPr/>
          <p:nvPr/>
        </p:nvSpPr>
        <p:spPr>
          <a:xfrm>
            <a:off x="6172200" y="2971800"/>
            <a:ext cx="2667000" cy="1828800"/>
          </a:xfrm>
          <a:prstGeom prst="rect">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Consequence/Outcome: </a:t>
            </a:r>
            <a:endParaRPr/>
          </a:p>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and as a result…</a:t>
            </a:r>
            <a:endParaRPr/>
          </a:p>
          <a:p>
            <a:pPr indent="0" lvl="0" marL="0" marR="0" rtl="0" algn="ctr">
              <a:spcBef>
                <a:spcPts val="0"/>
              </a:spcBef>
              <a:spcAft>
                <a:spcPts val="0"/>
              </a:spcAft>
              <a:buClr>
                <a:srgbClr val="FF0000"/>
              </a:buClr>
              <a:buSzPts val="1800"/>
              <a:buFont typeface="Arial"/>
              <a:buNone/>
            </a:pPr>
            <a:r>
              <a:rPr lang="en-US" sz="1800">
                <a:solidFill>
                  <a:srgbClr val="FF0000"/>
                </a:solidFill>
                <a:latin typeface="Calibri"/>
                <a:ea typeface="Calibri"/>
                <a:cs typeface="Calibri"/>
                <a:sym typeface="Calibri"/>
              </a:rPr>
              <a:t> </a:t>
            </a:r>
            <a:endParaRPr/>
          </a:p>
          <a:p>
            <a:pPr indent="0" lvl="0" marL="0" marR="0" rtl="0" algn="ctr">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Therefore, the function of the behavior is to:  get/avoid </a:t>
            </a:r>
            <a:endParaRPr/>
          </a:p>
          <a:p>
            <a:pPr indent="0" lvl="0" marL="0" marR="0" rtl="0" algn="ctr">
              <a:spcBef>
                <a:spcPts val="0"/>
              </a:spcBef>
              <a:spcAft>
                <a:spcPts val="0"/>
              </a:spcAft>
              <a:buClr>
                <a:schemeClr val="dk1"/>
              </a:buClr>
              <a:buSzPts val="1800"/>
              <a:buFont typeface="Arial"/>
              <a:buNone/>
            </a:pPr>
            <a:r>
              <a:t/>
            </a:r>
            <a:endParaRPr b="1" sz="1800">
              <a:solidFill>
                <a:srgbClr val="FF0000"/>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Arial"/>
              <a:buNone/>
            </a:pPr>
            <a:r>
              <a:t/>
            </a:r>
            <a:endParaRPr sz="1800">
              <a:solidFill>
                <a:srgbClr val="FF0000"/>
              </a:solidFill>
              <a:latin typeface="Calibri"/>
              <a:ea typeface="Calibri"/>
              <a:cs typeface="Calibri"/>
              <a:sym typeface="Calibri"/>
            </a:endParaRPr>
          </a:p>
        </p:txBody>
      </p:sp>
      <p:sp>
        <p:nvSpPr>
          <p:cNvPr id="420" name="Google Shape;420;p57"/>
          <p:cNvSpPr/>
          <p:nvPr/>
        </p:nvSpPr>
        <p:spPr>
          <a:xfrm>
            <a:off x="2743200" y="3429000"/>
            <a:ext cx="609600" cy="17160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57"/>
          <p:cNvSpPr/>
          <p:nvPr/>
        </p:nvSpPr>
        <p:spPr>
          <a:xfrm>
            <a:off x="5562600" y="3429000"/>
            <a:ext cx="609600" cy="17160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57"/>
          <p:cNvSpPr txBox="1"/>
          <p:nvPr/>
        </p:nvSpPr>
        <p:spPr>
          <a:xfrm>
            <a:off x="762000" y="3829050"/>
            <a:ext cx="1981200" cy="8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800"/>
              <a:buFont typeface="Arial"/>
              <a:buNone/>
            </a:pPr>
            <a:r>
              <a:rPr b="1" lang="en-US" sz="1700">
                <a:solidFill>
                  <a:srgbClr val="FF0000"/>
                </a:solidFill>
                <a:latin typeface="Arial"/>
                <a:ea typeface="Arial"/>
                <a:cs typeface="Arial"/>
                <a:sym typeface="Arial"/>
              </a:rPr>
              <a:t>Asked to sit with peers during morning circle</a:t>
            </a:r>
            <a:endParaRPr sz="1300"/>
          </a:p>
        </p:txBody>
      </p:sp>
      <p:sp>
        <p:nvSpPr>
          <p:cNvPr id="423" name="Google Shape;423;p57"/>
          <p:cNvSpPr txBox="1"/>
          <p:nvPr/>
        </p:nvSpPr>
        <p:spPr>
          <a:xfrm>
            <a:off x="3429000" y="3829050"/>
            <a:ext cx="2209800" cy="8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800"/>
              <a:buFont typeface="Arial"/>
              <a:buNone/>
            </a:pPr>
            <a:r>
              <a:rPr b="1" lang="en-US" sz="1700">
                <a:solidFill>
                  <a:srgbClr val="FF0000"/>
                </a:solidFill>
                <a:latin typeface="Arial"/>
                <a:ea typeface="Arial"/>
                <a:cs typeface="Arial"/>
                <a:sym typeface="Arial"/>
              </a:rPr>
              <a:t>Pokes the students sitting next to him with his finger</a:t>
            </a:r>
            <a:endParaRPr sz="1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23"/>
                                        </p:tgtEl>
                                        <p:attrNameLst>
                                          <p:attrName>style.visibility</p:attrName>
                                        </p:attrNameLst>
                                      </p:cBhvr>
                                      <p:to>
                                        <p:strVal val="visible"/>
                                      </p:to>
                                    </p:set>
                                    <p:anim calcmode="lin" valueType="num">
                                      <p:cBhvr additive="base">
                                        <p:cTn dur="500"/>
                                        <p:tgtEl>
                                          <p:spTgt spid="42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22"/>
                                        </p:tgtEl>
                                        <p:attrNameLst>
                                          <p:attrName>style.visibility</p:attrName>
                                        </p:attrNameLst>
                                      </p:cBhvr>
                                      <p:to>
                                        <p:strVal val="visible"/>
                                      </p:to>
                                    </p:set>
                                    <p:anim calcmode="lin" valueType="num">
                                      <p:cBhvr additive="base">
                                        <p:cTn dur="500"/>
                                        <p:tgtEl>
                                          <p:spTgt spid="42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1"/>
          <p:cNvSpPr txBox="1"/>
          <p:nvPr>
            <p:ph type="title"/>
          </p:nvPr>
        </p:nvSpPr>
        <p:spPr>
          <a:xfrm>
            <a:off x="304800" y="228600"/>
            <a:ext cx="8534400" cy="514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40"/>
              <a:buFont typeface="Calibri"/>
              <a:buNone/>
            </a:pPr>
            <a:r>
              <a:rPr b="1" lang="en-US" sz="3040">
                <a:solidFill>
                  <a:srgbClr val="FFFFFF"/>
                </a:solidFill>
              </a:rPr>
              <a:t>Participant Expectations</a:t>
            </a:r>
            <a:endParaRPr b="1" sz="3759">
              <a:solidFill>
                <a:srgbClr val="FFFFFF"/>
              </a:solidFill>
            </a:endParaRPr>
          </a:p>
        </p:txBody>
      </p:sp>
      <p:sp>
        <p:nvSpPr>
          <p:cNvPr id="187" name="Google Shape;187;p31"/>
          <p:cNvSpPr txBox="1"/>
          <p:nvPr>
            <p:ph idx="1" type="body"/>
          </p:nvPr>
        </p:nvSpPr>
        <p:spPr>
          <a:xfrm>
            <a:off x="674275" y="648100"/>
            <a:ext cx="8016900" cy="4396800"/>
          </a:xfrm>
          <a:prstGeom prst="rect">
            <a:avLst/>
          </a:prstGeom>
          <a:noFill/>
          <a:ln>
            <a:noFill/>
          </a:ln>
        </p:spPr>
        <p:txBody>
          <a:bodyPr anchorCtr="0" anchor="t" bIns="45700" lIns="91425" spcFirstLastPara="1" rIns="91425" wrap="square" tIns="45700">
            <a:noAutofit/>
          </a:bodyPr>
          <a:lstStyle/>
          <a:p>
            <a:pPr indent="-76200" lvl="1" marL="685800" rtl="0" algn="l">
              <a:lnSpc>
                <a:spcPct val="90000"/>
              </a:lnSpc>
              <a:spcBef>
                <a:spcPts val="0"/>
              </a:spcBef>
              <a:spcAft>
                <a:spcPts val="0"/>
              </a:spcAft>
              <a:buClr>
                <a:schemeClr val="dk1"/>
              </a:buClr>
              <a:buSzPts val="2400"/>
              <a:buNone/>
            </a:pPr>
            <a:r>
              <a:t/>
            </a:r>
            <a:endParaRPr sz="3100"/>
          </a:p>
          <a:p>
            <a:pPr indent="-228600" lvl="0" marL="228600" rtl="0" algn="l">
              <a:lnSpc>
                <a:spcPct val="90000"/>
              </a:lnSpc>
              <a:spcBef>
                <a:spcPts val="1000"/>
              </a:spcBef>
              <a:spcAft>
                <a:spcPts val="0"/>
              </a:spcAft>
              <a:buClr>
                <a:srgbClr val="0070C0"/>
              </a:buClr>
              <a:buSzPts val="2500"/>
              <a:buFont typeface="Calibri"/>
              <a:buNone/>
            </a:pPr>
            <a:r>
              <a:rPr b="1" lang="en-US" sz="2400">
                <a:solidFill>
                  <a:srgbClr val="0070C0"/>
                </a:solidFill>
              </a:rPr>
              <a:t>Be Respectful</a:t>
            </a:r>
            <a:endParaRPr b="1" sz="2700"/>
          </a:p>
          <a:p>
            <a:pPr indent="-222250" lvl="1" marL="685800" rtl="0" algn="l">
              <a:lnSpc>
                <a:spcPct val="90000"/>
              </a:lnSpc>
              <a:spcBef>
                <a:spcPts val="500"/>
              </a:spcBef>
              <a:spcAft>
                <a:spcPts val="0"/>
              </a:spcAft>
              <a:buClr>
                <a:srgbClr val="FFFFFF"/>
              </a:buClr>
              <a:buSzPts val="2400"/>
              <a:buChar char="•"/>
            </a:pPr>
            <a:r>
              <a:rPr b="1" lang="en-US">
                <a:solidFill>
                  <a:srgbClr val="FFFFFF"/>
                </a:solidFill>
              </a:rPr>
              <a:t>Follow along</a:t>
            </a:r>
            <a:endParaRPr b="1" sz="2300">
              <a:solidFill>
                <a:srgbClr val="FFFFFF"/>
              </a:solidFill>
            </a:endParaRPr>
          </a:p>
          <a:p>
            <a:pPr indent="-69850" lvl="1" marL="685800" rtl="0" algn="l">
              <a:lnSpc>
                <a:spcPct val="90000"/>
              </a:lnSpc>
              <a:spcBef>
                <a:spcPts val="500"/>
              </a:spcBef>
              <a:spcAft>
                <a:spcPts val="0"/>
              </a:spcAft>
              <a:buClr>
                <a:schemeClr val="dk1"/>
              </a:buClr>
              <a:buSzPts val="2500"/>
              <a:buNone/>
            </a:pPr>
            <a:r>
              <a:t/>
            </a:r>
            <a:endParaRPr b="1"/>
          </a:p>
          <a:p>
            <a:pPr indent="-228600" lvl="0" marL="228600" rtl="0" algn="l">
              <a:lnSpc>
                <a:spcPct val="90000"/>
              </a:lnSpc>
              <a:spcBef>
                <a:spcPts val="1000"/>
              </a:spcBef>
              <a:spcAft>
                <a:spcPts val="0"/>
              </a:spcAft>
              <a:buClr>
                <a:srgbClr val="00CC00"/>
              </a:buClr>
              <a:buSzPts val="2500"/>
              <a:buFont typeface="Calibri"/>
              <a:buNone/>
            </a:pPr>
            <a:r>
              <a:rPr b="1" lang="en-US" sz="2400">
                <a:solidFill>
                  <a:srgbClr val="00CC00"/>
                </a:solidFill>
              </a:rPr>
              <a:t>Be Safe</a:t>
            </a:r>
            <a:endParaRPr b="1" sz="2700"/>
          </a:p>
          <a:p>
            <a:pPr indent="-222250" lvl="1" marL="685800" rtl="0" algn="l">
              <a:lnSpc>
                <a:spcPct val="90000"/>
              </a:lnSpc>
              <a:spcBef>
                <a:spcPts val="500"/>
              </a:spcBef>
              <a:spcAft>
                <a:spcPts val="0"/>
              </a:spcAft>
              <a:buClr>
                <a:srgbClr val="FFFFFF"/>
              </a:buClr>
              <a:buSzPts val="2400"/>
              <a:buChar char="•"/>
            </a:pPr>
            <a:r>
              <a:rPr b="1" lang="en-US">
                <a:solidFill>
                  <a:srgbClr val="FFFFFF"/>
                </a:solidFill>
              </a:rPr>
              <a:t>Make yourself comfortable and t</a:t>
            </a:r>
            <a:r>
              <a:rPr b="1" lang="en-US">
                <a:solidFill>
                  <a:srgbClr val="FFFFFF"/>
                </a:solidFill>
              </a:rPr>
              <a:t>ake care of your needs</a:t>
            </a:r>
            <a:endParaRPr b="1" sz="2300">
              <a:solidFill>
                <a:srgbClr val="FFFFFF"/>
              </a:solidFill>
            </a:endParaRPr>
          </a:p>
          <a:p>
            <a:pPr indent="-69850" lvl="1" marL="685800" rtl="0" algn="l">
              <a:lnSpc>
                <a:spcPct val="90000"/>
              </a:lnSpc>
              <a:spcBef>
                <a:spcPts val="500"/>
              </a:spcBef>
              <a:spcAft>
                <a:spcPts val="0"/>
              </a:spcAft>
              <a:buClr>
                <a:schemeClr val="dk1"/>
              </a:buClr>
              <a:buSzPts val="2500"/>
              <a:buNone/>
            </a:pPr>
            <a:r>
              <a:t/>
            </a:r>
            <a:endParaRPr b="1"/>
          </a:p>
          <a:p>
            <a:pPr indent="-228600" lvl="0" marL="228600" rtl="0" algn="l">
              <a:lnSpc>
                <a:spcPct val="90000"/>
              </a:lnSpc>
              <a:spcBef>
                <a:spcPts val="1000"/>
              </a:spcBef>
              <a:spcAft>
                <a:spcPts val="0"/>
              </a:spcAft>
              <a:buClr>
                <a:srgbClr val="7030A0"/>
              </a:buClr>
              <a:buSzPts val="2500"/>
              <a:buFont typeface="Calibri"/>
              <a:buNone/>
            </a:pPr>
            <a:r>
              <a:rPr b="1" lang="en-US" sz="2400">
                <a:solidFill>
                  <a:srgbClr val="7030A0"/>
                </a:solidFill>
              </a:rPr>
              <a:t>Be Responsible</a:t>
            </a:r>
            <a:endParaRPr b="1" sz="2700"/>
          </a:p>
          <a:p>
            <a:pPr indent="-222250" lvl="1" marL="685800" rtl="0" algn="l">
              <a:lnSpc>
                <a:spcPct val="90000"/>
              </a:lnSpc>
              <a:spcBef>
                <a:spcPts val="500"/>
              </a:spcBef>
              <a:spcAft>
                <a:spcPts val="0"/>
              </a:spcAft>
              <a:buClr>
                <a:srgbClr val="FFFFFF"/>
              </a:buClr>
              <a:buSzPts val="2400"/>
              <a:buChar char="•"/>
            </a:pPr>
            <a:r>
              <a:rPr b="1" lang="en-US">
                <a:solidFill>
                  <a:srgbClr val="FFFFFF"/>
                </a:solidFill>
              </a:rPr>
              <a:t>Participate fully</a:t>
            </a:r>
            <a:endParaRPr b="1">
              <a:solidFill>
                <a:srgbClr val="FFFFFF"/>
              </a:solidFill>
            </a:endParaRPr>
          </a:p>
          <a:p>
            <a:pPr indent="-222250" lvl="1" marL="685800" rtl="0" algn="l">
              <a:lnSpc>
                <a:spcPct val="90000"/>
              </a:lnSpc>
              <a:spcBef>
                <a:spcPts val="500"/>
              </a:spcBef>
              <a:spcAft>
                <a:spcPts val="0"/>
              </a:spcAft>
              <a:buClr>
                <a:srgbClr val="FFFFFF"/>
              </a:buClr>
              <a:buSzPts val="2400"/>
              <a:buChar char="•"/>
            </a:pPr>
            <a:r>
              <a:rPr b="1" lang="en-US">
                <a:solidFill>
                  <a:srgbClr val="FFFFFF"/>
                </a:solidFill>
              </a:rPr>
              <a:t>Plan to try out new ideas</a:t>
            </a:r>
            <a:endParaRPr b="1">
              <a:solidFill>
                <a:srgbClr val="FFFFFF"/>
              </a:solidFill>
            </a:endParaRPr>
          </a:p>
          <a:p>
            <a:pPr indent="-76200" lvl="1" marL="685800" rtl="0" algn="l">
              <a:lnSpc>
                <a:spcPct val="90000"/>
              </a:lnSpc>
              <a:spcBef>
                <a:spcPts val="500"/>
              </a:spcBef>
              <a:spcAft>
                <a:spcPts val="0"/>
              </a:spcAft>
              <a:buClr>
                <a:schemeClr val="dk1"/>
              </a:buClr>
              <a:buSzPts val="2400"/>
              <a:buNone/>
            </a:pPr>
            <a:r>
              <a:t/>
            </a:r>
            <a:endParaRPr b="1" sz="1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8"/>
          <p:cNvSpPr txBox="1"/>
          <p:nvPr>
            <p:ph type="title"/>
          </p:nvPr>
        </p:nvSpPr>
        <p:spPr>
          <a:xfrm>
            <a:off x="457200" y="205978"/>
            <a:ext cx="8229600" cy="573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sz="3600">
                <a:latin typeface="Calibri"/>
                <a:ea typeface="Calibri"/>
                <a:cs typeface="Calibri"/>
                <a:sym typeface="Calibri"/>
              </a:rPr>
              <a:t>Remember…this is a misnomer</a:t>
            </a:r>
            <a:endParaRPr/>
          </a:p>
        </p:txBody>
      </p:sp>
      <p:sp>
        <p:nvSpPr>
          <p:cNvPr id="429" name="Google Shape;429;p58"/>
          <p:cNvSpPr/>
          <p:nvPr/>
        </p:nvSpPr>
        <p:spPr>
          <a:xfrm>
            <a:off x="2133600" y="1436914"/>
            <a:ext cx="5295900" cy="2449200"/>
          </a:xfrm>
          <a:prstGeom prst="cloudCallout">
            <a:avLst>
              <a:gd fmla="val -20833" name="adj1"/>
              <a:gd fmla="val 62500" name="adj2"/>
            </a:avLst>
          </a:prstGeom>
          <a:solidFill>
            <a:schemeClr val="l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0" name="Google Shape;430;p58"/>
          <p:cNvSpPr/>
          <p:nvPr/>
        </p:nvSpPr>
        <p:spPr>
          <a:xfrm>
            <a:off x="1524000" y="779690"/>
            <a:ext cx="7010400" cy="3735300"/>
          </a:xfrm>
          <a:prstGeom prst="noSmoking">
            <a:avLst>
              <a:gd fmla="val 18750" name="adj"/>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58"/>
          <p:cNvSpPr txBox="1"/>
          <p:nvPr/>
        </p:nvSpPr>
        <p:spPr>
          <a:xfrm>
            <a:off x="2895600" y="1771650"/>
            <a:ext cx="4533900" cy="2031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CONSEQUENCE=    </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Bad	 	 unpleasant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bummer</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Hurt			not good			loss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Dreadful			unlikable			terrible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0"/>
                                        </p:tgtEl>
                                        <p:attrNameLst>
                                          <p:attrName>style.visibility</p:attrName>
                                        </p:attrNameLst>
                                      </p:cBhvr>
                                      <p:to>
                                        <p:strVal val="visible"/>
                                      </p:to>
                                    </p:set>
                                    <p:anim calcmode="lin" valueType="num">
                                      <p:cBhvr additive="base">
                                        <p:cTn dur="500"/>
                                        <p:tgtEl>
                                          <p:spTgt spid="43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9"/>
          <p:cNvSpPr txBox="1"/>
          <p:nvPr>
            <p:ph type="title"/>
          </p:nvPr>
        </p:nvSpPr>
        <p:spPr>
          <a:xfrm>
            <a:off x="628650" y="273845"/>
            <a:ext cx="7886700" cy="531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solidFill>
                  <a:srgbClr val="F1C232"/>
                </a:solidFill>
              </a:rPr>
              <a:t>Common “consequences”</a:t>
            </a:r>
            <a:endParaRPr b="1">
              <a:solidFill>
                <a:srgbClr val="F1C232"/>
              </a:solidFill>
            </a:endParaRPr>
          </a:p>
        </p:txBody>
      </p:sp>
      <p:sp>
        <p:nvSpPr>
          <p:cNvPr id="437" name="Google Shape;437;p59"/>
          <p:cNvSpPr txBox="1"/>
          <p:nvPr>
            <p:ph idx="1" type="body"/>
          </p:nvPr>
        </p:nvSpPr>
        <p:spPr>
          <a:xfrm>
            <a:off x="628650" y="1132125"/>
            <a:ext cx="7886700" cy="4081200"/>
          </a:xfrm>
          <a:prstGeom prst="rect">
            <a:avLst/>
          </a:prstGeom>
          <a:noFill/>
          <a:ln>
            <a:noFill/>
          </a:ln>
        </p:spPr>
        <p:txBody>
          <a:bodyPr anchorCtr="0" anchor="t" bIns="45700" lIns="91425" spcFirstLastPara="1" rIns="91425" wrap="square" tIns="45700">
            <a:normAutofit fontScale="70000" lnSpcReduction="10000"/>
          </a:bodyPr>
          <a:lstStyle/>
          <a:p>
            <a:pPr indent="-188595" lvl="0" marL="228600" rtl="0" algn="l">
              <a:lnSpc>
                <a:spcPct val="90000"/>
              </a:lnSpc>
              <a:spcBef>
                <a:spcPts val="0"/>
              </a:spcBef>
              <a:spcAft>
                <a:spcPts val="0"/>
              </a:spcAft>
              <a:buClr>
                <a:srgbClr val="FFFFFF"/>
              </a:buClr>
              <a:buSzPct val="100000"/>
              <a:buChar char="•"/>
            </a:pPr>
            <a:r>
              <a:rPr lang="en-US">
                <a:solidFill>
                  <a:srgbClr val="FFFFFF"/>
                </a:solidFill>
              </a:rPr>
              <a:t>Staff member walks over and talks to the student; sits next to the student</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Peers laugh</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Staff member tells the student to stop</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Student is ignored</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Staff reprimands student</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Student walks out without permission</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Peers move away from student</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Student doesn’t do assignment/ activity</a:t>
            </a:r>
            <a:endParaRPr>
              <a:solidFill>
                <a:srgbClr val="FFFFFF"/>
              </a:solidFill>
            </a:endParaRPr>
          </a:p>
          <a:p>
            <a:pPr indent="-188595" lvl="0" marL="228600" rtl="0" algn="l">
              <a:lnSpc>
                <a:spcPct val="90000"/>
              </a:lnSpc>
              <a:spcBef>
                <a:spcPts val="1000"/>
              </a:spcBef>
              <a:spcAft>
                <a:spcPts val="0"/>
              </a:spcAft>
              <a:buClr>
                <a:srgbClr val="FFFFFF"/>
              </a:buClr>
              <a:buSzPct val="100000"/>
              <a:buChar char="•"/>
            </a:pPr>
            <a:r>
              <a:rPr lang="en-US">
                <a:solidFill>
                  <a:srgbClr val="FFFFFF"/>
                </a:solidFill>
              </a:rPr>
              <a:t>Gets access to computer/ preferred activity</a:t>
            </a:r>
            <a:endParaRPr>
              <a:solidFill>
                <a:srgbClr val="FFFFFF"/>
              </a:solidFill>
            </a:endParaRPr>
          </a:p>
          <a:p>
            <a:pPr indent="-64135" lvl="0" marL="22860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0"/>
          <p:cNvSpPr txBox="1"/>
          <p:nvPr>
            <p:ph idx="1" type="body"/>
          </p:nvPr>
        </p:nvSpPr>
        <p:spPr>
          <a:xfrm>
            <a:off x="609600" y="1120877"/>
            <a:ext cx="8305800" cy="39084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FFFFFF"/>
              </a:buClr>
              <a:buSzPts val="2800"/>
              <a:buChar char="•"/>
            </a:pPr>
            <a:r>
              <a:rPr lang="en-US" sz="2800">
                <a:solidFill>
                  <a:srgbClr val="FFFFFF"/>
                </a:solidFill>
              </a:rPr>
              <a:t>When asked to sit with his peers in morning circle, Billy pokes the students sitting next to him with his finger. </a:t>
            </a:r>
            <a:r>
              <a:rPr lang="en-US">
                <a:solidFill>
                  <a:srgbClr val="FFFFFF"/>
                </a:solidFill>
              </a:rPr>
              <a:t>The teacher sits down next to Billy on the carpet and rubs his back to get him to stop. </a:t>
            </a:r>
            <a:endParaRPr sz="2800">
              <a:solidFill>
                <a:srgbClr val="FFFFFF"/>
              </a:solidFill>
            </a:endParaRPr>
          </a:p>
          <a:p>
            <a:pPr indent="-228600" lvl="0" marL="228600" rtl="0" algn="l">
              <a:lnSpc>
                <a:spcPct val="90000"/>
              </a:lnSpc>
              <a:spcBef>
                <a:spcPts val="1000"/>
              </a:spcBef>
              <a:spcAft>
                <a:spcPts val="0"/>
              </a:spcAft>
              <a:buClr>
                <a:schemeClr val="dk1"/>
              </a:buClr>
              <a:buSzPts val="2400"/>
              <a:buFont typeface="Arial"/>
              <a:buNone/>
            </a:pPr>
            <a:r>
              <a:t/>
            </a:r>
            <a:endParaRPr sz="2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chemeClr val="dk1"/>
              </a:buClr>
              <a:buSzPts val="2800"/>
              <a:buFont typeface="Arial"/>
              <a:buNone/>
            </a:pPr>
            <a:r>
              <a:t/>
            </a:r>
            <a:endParaRPr/>
          </a:p>
          <a:p>
            <a:pPr indent="-228600" lvl="0" marL="228600" rtl="0" algn="l">
              <a:lnSpc>
                <a:spcPct val="90000"/>
              </a:lnSpc>
              <a:spcBef>
                <a:spcPts val="1000"/>
              </a:spcBef>
              <a:spcAft>
                <a:spcPts val="0"/>
              </a:spcAft>
              <a:buClr>
                <a:schemeClr val="dk1"/>
              </a:buClr>
              <a:buSzPts val="2800"/>
              <a:buFont typeface="Arial"/>
              <a:buNone/>
            </a:pPr>
            <a:r>
              <a:t/>
            </a:r>
            <a:endParaRPr/>
          </a:p>
          <a:p>
            <a:pPr indent="-228600" lvl="0" marL="228600" rtl="0" algn="l">
              <a:lnSpc>
                <a:spcPct val="90000"/>
              </a:lnSpc>
              <a:spcBef>
                <a:spcPts val="1000"/>
              </a:spcBef>
              <a:spcAft>
                <a:spcPts val="0"/>
              </a:spcAft>
              <a:buClr>
                <a:schemeClr val="dk1"/>
              </a:buClr>
              <a:buSzPts val="2800"/>
              <a:buFont typeface="Arial"/>
              <a:buNone/>
            </a:pPr>
            <a:r>
              <a:t/>
            </a:r>
            <a:endParaRPr/>
          </a:p>
          <a:p>
            <a:pPr indent="-228600" lvl="0" marL="228600" rtl="0" algn="l">
              <a:lnSpc>
                <a:spcPct val="90000"/>
              </a:lnSpc>
              <a:spcBef>
                <a:spcPts val="1000"/>
              </a:spcBef>
              <a:spcAft>
                <a:spcPts val="0"/>
              </a:spcAft>
              <a:buClr>
                <a:schemeClr val="dk1"/>
              </a:buClr>
              <a:buSzPts val="2800"/>
              <a:buFont typeface="Arial"/>
              <a:buNone/>
            </a:pPr>
            <a:r>
              <a:t/>
            </a:r>
            <a:endParaRPr/>
          </a:p>
        </p:txBody>
      </p:sp>
      <p:sp>
        <p:nvSpPr>
          <p:cNvPr id="443" name="Google Shape;443;p60"/>
          <p:cNvSpPr txBox="1"/>
          <p:nvPr>
            <p:ph type="title"/>
          </p:nvPr>
        </p:nvSpPr>
        <p:spPr>
          <a:xfrm>
            <a:off x="381000" y="171450"/>
            <a:ext cx="8229600" cy="628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0C0"/>
              </a:buClr>
              <a:buSzPts val="3600"/>
              <a:buFont typeface="Calibri"/>
              <a:buNone/>
            </a:pPr>
            <a:r>
              <a:rPr lang="en-US" sz="3600">
                <a:solidFill>
                  <a:srgbClr val="0070C0"/>
                </a:solidFill>
                <a:latin typeface="Calibri"/>
                <a:ea typeface="Calibri"/>
                <a:cs typeface="Calibri"/>
                <a:sym typeface="Calibri"/>
              </a:rPr>
              <a:t>Scenario</a:t>
            </a:r>
            <a:endParaRPr/>
          </a:p>
        </p:txBody>
      </p:sp>
      <p:sp>
        <p:nvSpPr>
          <p:cNvPr id="444" name="Google Shape;444;p60"/>
          <p:cNvSpPr/>
          <p:nvPr/>
        </p:nvSpPr>
        <p:spPr>
          <a:xfrm>
            <a:off x="609600" y="3028950"/>
            <a:ext cx="2286000" cy="1714500"/>
          </a:xfrm>
          <a:prstGeom prst="rect">
            <a:avLst/>
          </a:prstGeom>
          <a:solidFill>
            <a:schemeClr val="lt1"/>
          </a:solidFill>
          <a:ln cap="flat" cmpd="sng" w="25400">
            <a:solidFill>
              <a:schemeClr val="dk1"/>
            </a:solidFill>
            <a:prstDash val="solid"/>
            <a:miter lim="800000"/>
            <a:headEnd len="sm" w="sm" type="none"/>
            <a:tailEnd len="sm" w="sm" type="none"/>
          </a:ln>
        </p:spPr>
        <p:txBody>
          <a:bodyPr anchorCtr="1" anchor="t"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Antecedent/Trigger: </a:t>
            </a:r>
            <a:endParaRPr/>
          </a:p>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“When …</a:t>
            </a:r>
            <a:endParaRPr sz="1800">
              <a:solidFill>
                <a:srgbClr val="000000"/>
              </a:solidFill>
              <a:latin typeface="Calibri"/>
              <a:ea typeface="Calibri"/>
              <a:cs typeface="Calibri"/>
              <a:sym typeface="Calibri"/>
            </a:endParaRPr>
          </a:p>
        </p:txBody>
      </p:sp>
      <p:sp>
        <p:nvSpPr>
          <p:cNvPr id="445" name="Google Shape;445;p60"/>
          <p:cNvSpPr/>
          <p:nvPr/>
        </p:nvSpPr>
        <p:spPr>
          <a:xfrm>
            <a:off x="3352800" y="3028950"/>
            <a:ext cx="2286000" cy="1714500"/>
          </a:xfrm>
          <a:prstGeom prst="rect">
            <a:avLst/>
          </a:prstGeom>
          <a:solidFill>
            <a:schemeClr val="lt1"/>
          </a:solidFill>
          <a:ln cap="flat" cmpd="sng" w="25400">
            <a:solidFill>
              <a:schemeClr val="dk1"/>
            </a:solidFill>
            <a:prstDash val="solid"/>
            <a:miter lim="800000"/>
            <a:headEnd len="sm" w="sm" type="none"/>
            <a:tailEnd len="sm" w="sm" type="none"/>
          </a:ln>
        </p:spPr>
        <p:txBody>
          <a:bodyPr anchorCtr="1" anchor="t"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Behavior: </a:t>
            </a:r>
            <a:endParaRPr/>
          </a:p>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Student does…</a:t>
            </a:r>
            <a:endParaRPr/>
          </a:p>
          <a:p>
            <a:pPr indent="0" lvl="0" marL="0" marR="0" rtl="0" algn="ctr">
              <a:spcBef>
                <a:spcPts val="0"/>
              </a:spcBef>
              <a:spcAft>
                <a:spcPts val="0"/>
              </a:spcAft>
              <a:buClr>
                <a:schemeClr val="dk1"/>
              </a:buClr>
              <a:buSzPts val="1800"/>
              <a:buFont typeface="Arial"/>
              <a:buNone/>
            </a:pPr>
            <a:r>
              <a:t/>
            </a:r>
            <a:endParaRPr sz="1800">
              <a:solidFill>
                <a:srgbClr val="FF0000"/>
              </a:solidFill>
              <a:latin typeface="Calibri"/>
              <a:ea typeface="Calibri"/>
              <a:cs typeface="Calibri"/>
              <a:sym typeface="Calibri"/>
            </a:endParaRPr>
          </a:p>
        </p:txBody>
      </p:sp>
      <p:sp>
        <p:nvSpPr>
          <p:cNvPr id="446" name="Google Shape;446;p60"/>
          <p:cNvSpPr/>
          <p:nvPr/>
        </p:nvSpPr>
        <p:spPr>
          <a:xfrm>
            <a:off x="6172200" y="2971800"/>
            <a:ext cx="2667000" cy="1828800"/>
          </a:xfrm>
          <a:prstGeom prst="rect">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Consequence/Outcome: </a:t>
            </a:r>
            <a:endParaRPr/>
          </a:p>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and as a result…</a:t>
            </a:r>
            <a:endParaRPr/>
          </a:p>
          <a:p>
            <a:pPr indent="0" lvl="0" marL="0" marR="0" rtl="0" algn="ctr">
              <a:spcBef>
                <a:spcPts val="0"/>
              </a:spcBef>
              <a:spcAft>
                <a:spcPts val="0"/>
              </a:spcAft>
              <a:buClr>
                <a:srgbClr val="FF0000"/>
              </a:buClr>
              <a:buSzPts val="1800"/>
              <a:buFont typeface="Arial"/>
              <a:buNone/>
            </a:pPr>
            <a:r>
              <a:rPr lang="en-US" sz="1800">
                <a:solidFill>
                  <a:srgbClr val="FF0000"/>
                </a:solidFill>
                <a:latin typeface="Calibri"/>
                <a:ea typeface="Calibri"/>
                <a:cs typeface="Calibri"/>
                <a:sym typeface="Calibri"/>
              </a:rPr>
              <a:t> </a:t>
            </a:r>
            <a:endParaRPr/>
          </a:p>
          <a:p>
            <a:pPr indent="0" lvl="0" marL="0" marR="0" rtl="0" algn="ctr">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a:p>
            <a:pPr indent="0" lvl="0" marL="0" marR="0" rtl="0" algn="ctr">
              <a:spcBef>
                <a:spcPts val="0"/>
              </a:spcBef>
              <a:spcAft>
                <a:spcPts val="0"/>
              </a:spcAft>
              <a:buClr>
                <a:srgbClr val="000000"/>
              </a:buClr>
              <a:buSzPts val="1800"/>
              <a:buFont typeface="Arial"/>
              <a:buNone/>
            </a:pPr>
            <a:r>
              <a:rPr lang="en-US" sz="1800">
                <a:solidFill>
                  <a:srgbClr val="000000"/>
                </a:solidFill>
                <a:latin typeface="Calibri"/>
                <a:ea typeface="Calibri"/>
                <a:cs typeface="Calibri"/>
                <a:sym typeface="Calibri"/>
              </a:rPr>
              <a:t>Therefore, the function of the behavior is to:  get/avoid </a:t>
            </a:r>
            <a:endParaRPr/>
          </a:p>
          <a:p>
            <a:pPr indent="0" lvl="0" marL="0" marR="0" rtl="0" algn="ctr">
              <a:spcBef>
                <a:spcPts val="0"/>
              </a:spcBef>
              <a:spcAft>
                <a:spcPts val="0"/>
              </a:spcAft>
              <a:buClr>
                <a:schemeClr val="dk1"/>
              </a:buClr>
              <a:buSzPts val="1800"/>
              <a:buFont typeface="Arial"/>
              <a:buNone/>
            </a:pPr>
            <a:r>
              <a:t/>
            </a:r>
            <a:endParaRPr b="1" sz="1800">
              <a:solidFill>
                <a:srgbClr val="FF0000"/>
              </a:solidFill>
              <a:latin typeface="Calibri"/>
              <a:ea typeface="Calibri"/>
              <a:cs typeface="Calibri"/>
              <a:sym typeface="Calibri"/>
            </a:endParaRPr>
          </a:p>
          <a:p>
            <a:pPr indent="0" lvl="0" marL="0" marR="0" rtl="0" algn="ctr">
              <a:spcBef>
                <a:spcPts val="0"/>
              </a:spcBef>
              <a:spcAft>
                <a:spcPts val="0"/>
              </a:spcAft>
              <a:buClr>
                <a:schemeClr val="dk1"/>
              </a:buClr>
              <a:buSzPts val="1800"/>
              <a:buFont typeface="Arial"/>
              <a:buNone/>
            </a:pPr>
            <a:r>
              <a:t/>
            </a:r>
            <a:endParaRPr sz="1800">
              <a:solidFill>
                <a:srgbClr val="FF0000"/>
              </a:solidFill>
              <a:latin typeface="Calibri"/>
              <a:ea typeface="Calibri"/>
              <a:cs typeface="Calibri"/>
              <a:sym typeface="Calibri"/>
            </a:endParaRPr>
          </a:p>
        </p:txBody>
      </p:sp>
      <p:sp>
        <p:nvSpPr>
          <p:cNvPr id="447" name="Google Shape;447;p60"/>
          <p:cNvSpPr/>
          <p:nvPr/>
        </p:nvSpPr>
        <p:spPr>
          <a:xfrm>
            <a:off x="2743200" y="3429000"/>
            <a:ext cx="609600" cy="17160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60"/>
          <p:cNvSpPr/>
          <p:nvPr/>
        </p:nvSpPr>
        <p:spPr>
          <a:xfrm>
            <a:off x="5562600" y="3429000"/>
            <a:ext cx="609600" cy="171600"/>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60"/>
          <p:cNvSpPr/>
          <p:nvPr/>
        </p:nvSpPr>
        <p:spPr>
          <a:xfrm>
            <a:off x="6843550" y="4347428"/>
            <a:ext cx="685800" cy="2286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60"/>
          <p:cNvSpPr txBox="1"/>
          <p:nvPr/>
        </p:nvSpPr>
        <p:spPr>
          <a:xfrm>
            <a:off x="762000" y="3829050"/>
            <a:ext cx="1981200" cy="8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800"/>
              <a:buFont typeface="Arial"/>
              <a:buNone/>
            </a:pPr>
            <a:r>
              <a:rPr b="1" lang="en-US" sz="1700">
                <a:solidFill>
                  <a:srgbClr val="FF0000"/>
                </a:solidFill>
                <a:latin typeface="Arial"/>
                <a:ea typeface="Arial"/>
                <a:cs typeface="Arial"/>
                <a:sym typeface="Arial"/>
              </a:rPr>
              <a:t>Asked to sit with peers during morning circle</a:t>
            </a:r>
            <a:endParaRPr sz="1300"/>
          </a:p>
        </p:txBody>
      </p:sp>
      <p:sp>
        <p:nvSpPr>
          <p:cNvPr id="451" name="Google Shape;451;p60"/>
          <p:cNvSpPr txBox="1"/>
          <p:nvPr/>
        </p:nvSpPr>
        <p:spPr>
          <a:xfrm>
            <a:off x="3429000" y="3829050"/>
            <a:ext cx="2209800" cy="8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1800"/>
              <a:buFont typeface="Arial"/>
              <a:buNone/>
            </a:pPr>
            <a:r>
              <a:rPr b="1" lang="en-US" sz="1700">
                <a:solidFill>
                  <a:srgbClr val="FF0000"/>
                </a:solidFill>
                <a:latin typeface="Arial"/>
                <a:ea typeface="Arial"/>
                <a:cs typeface="Arial"/>
                <a:sym typeface="Arial"/>
              </a:rPr>
              <a:t>Pokes the students sitting next to him with his finger</a:t>
            </a:r>
            <a:endParaRPr sz="1300"/>
          </a:p>
        </p:txBody>
      </p:sp>
      <p:sp>
        <p:nvSpPr>
          <p:cNvPr id="452" name="Google Shape;452;p60"/>
          <p:cNvSpPr txBox="1"/>
          <p:nvPr/>
        </p:nvSpPr>
        <p:spPr>
          <a:xfrm>
            <a:off x="6400800" y="3222302"/>
            <a:ext cx="24384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FF0000"/>
                </a:solidFill>
              </a:rPr>
              <a:t>Teacher</a:t>
            </a:r>
            <a:r>
              <a:rPr b="1" lang="en-US" sz="1600">
                <a:solidFill>
                  <a:srgbClr val="FF0000"/>
                </a:solidFill>
                <a:latin typeface="Arial"/>
                <a:ea typeface="Arial"/>
                <a:cs typeface="Arial"/>
                <a:sym typeface="Arial"/>
              </a:rPr>
              <a:t> sits next to him &amp; rubs his back</a:t>
            </a:r>
            <a:endParaRPr sz="1200"/>
          </a:p>
        </p:txBody>
      </p:sp>
      <p:sp>
        <p:nvSpPr>
          <p:cNvPr id="453" name="Google Shape;453;p60"/>
          <p:cNvSpPr txBox="1"/>
          <p:nvPr/>
        </p:nvSpPr>
        <p:spPr>
          <a:xfrm>
            <a:off x="6096000" y="4516916"/>
            <a:ext cx="28194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700">
                <a:solidFill>
                  <a:srgbClr val="FF0000"/>
                </a:solidFill>
                <a:latin typeface="Arial"/>
                <a:ea typeface="Arial"/>
                <a:cs typeface="Arial"/>
                <a:sym typeface="Arial"/>
              </a:rPr>
              <a:t>Adult attention</a:t>
            </a:r>
            <a:endParaRPr sz="1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1"/>
                                        </p:tgtEl>
                                        <p:attrNameLst>
                                          <p:attrName>style.visibility</p:attrName>
                                        </p:attrNameLst>
                                      </p:cBhvr>
                                      <p:to>
                                        <p:strVal val="visible"/>
                                      </p:to>
                                    </p:set>
                                    <p:anim calcmode="lin" valueType="num">
                                      <p:cBhvr additive="base">
                                        <p:cTn dur="500"/>
                                        <p:tgtEl>
                                          <p:spTgt spid="45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0"/>
                                        </p:tgtEl>
                                        <p:attrNameLst>
                                          <p:attrName>style.visibility</p:attrName>
                                        </p:attrNameLst>
                                      </p:cBhvr>
                                      <p:to>
                                        <p:strVal val="visible"/>
                                      </p:to>
                                    </p:set>
                                    <p:anim calcmode="lin" valueType="num">
                                      <p:cBhvr additive="base">
                                        <p:cTn dur="500"/>
                                        <p:tgtEl>
                                          <p:spTgt spid="45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9"/>
                                        </p:tgtEl>
                                        <p:attrNameLst>
                                          <p:attrName>style.visibility</p:attrName>
                                        </p:attrNameLst>
                                      </p:cBhvr>
                                      <p:to>
                                        <p:strVal val="visible"/>
                                      </p:to>
                                    </p:set>
                                    <p:anim calcmode="lin" valueType="num">
                                      <p:cBhvr additive="base">
                                        <p:cTn dur="500"/>
                                        <p:tgtEl>
                                          <p:spTgt spid="449"/>
                                        </p:tgtEl>
                                        <p:attrNameLst>
                                          <p:attrName>ppt_y</p:attrName>
                                        </p:attrNameLst>
                                      </p:cBhvr>
                                      <p:tavLst>
                                        <p:tav fmla="" tm="0">
                                          <p:val>
                                            <p:strVal val="#ppt_y+1"/>
                                          </p:val>
                                        </p:tav>
                                        <p:tav fmla="" tm="100000">
                                          <p:val>
                                            <p:strVal val="#ppt_y"/>
                                          </p:val>
                                        </p:tav>
                                      </p:tavLst>
                                    </p:anim>
                                  </p:childTnLst>
                                </p:cTn>
                              </p:par>
                              <p:par>
                                <p:cTn fill="hold" nodeType="with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61"/>
          <p:cNvPicPr preferRelativeResize="0"/>
          <p:nvPr/>
        </p:nvPicPr>
        <p:blipFill>
          <a:blip r:embed="rId3">
            <a:alphaModFix/>
          </a:blip>
          <a:stretch>
            <a:fillRect/>
          </a:stretch>
        </p:blipFill>
        <p:spPr>
          <a:xfrm>
            <a:off x="0" y="0"/>
            <a:ext cx="9144000" cy="5143500"/>
          </a:xfrm>
          <a:prstGeom prst="rect">
            <a:avLst/>
          </a:prstGeom>
          <a:noFill/>
          <a:ln>
            <a:noFill/>
          </a:ln>
        </p:spPr>
      </p:pic>
      <p:sp>
        <p:nvSpPr>
          <p:cNvPr id="460" name="Google Shape;460;p61"/>
          <p:cNvSpPr txBox="1"/>
          <p:nvPr>
            <p:ph type="title"/>
          </p:nvPr>
        </p:nvSpPr>
        <p:spPr>
          <a:xfrm>
            <a:off x="3146323" y="0"/>
            <a:ext cx="2802300" cy="685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40"/>
              <a:buFont typeface="Calibri"/>
              <a:buNone/>
            </a:pPr>
            <a:r>
              <a:rPr b="1" lang="en-US" sz="3040">
                <a:solidFill>
                  <a:schemeClr val="lt1"/>
                </a:solidFill>
                <a:latin typeface="Calibri"/>
                <a:ea typeface="Calibri"/>
                <a:cs typeface="Calibri"/>
                <a:sym typeface="Calibri"/>
              </a:rPr>
              <a:t>Setting Events</a:t>
            </a:r>
            <a:endParaRPr sz="3759"/>
          </a:p>
        </p:txBody>
      </p:sp>
      <p:sp>
        <p:nvSpPr>
          <p:cNvPr id="461" name="Google Shape;461;p61"/>
          <p:cNvSpPr txBox="1"/>
          <p:nvPr>
            <p:ph idx="1" type="body"/>
          </p:nvPr>
        </p:nvSpPr>
        <p:spPr>
          <a:xfrm>
            <a:off x="2334625" y="1526125"/>
            <a:ext cx="5091300" cy="3251700"/>
          </a:xfrm>
          <a:prstGeom prst="rect">
            <a:avLst/>
          </a:prstGeom>
          <a:noFill/>
          <a:ln>
            <a:noFill/>
          </a:ln>
        </p:spPr>
        <p:txBody>
          <a:bodyPr anchorCtr="0" anchor="t" bIns="45700" lIns="91425" spcFirstLastPara="1" rIns="91425" wrap="square" tIns="45700">
            <a:normAutofit fontScale="55000" lnSpcReduction="20000"/>
          </a:bodyPr>
          <a:lstStyle/>
          <a:p>
            <a:pPr indent="-202723" lvl="0" marL="228600" rtl="0" algn="l">
              <a:lnSpc>
                <a:spcPct val="90000"/>
              </a:lnSpc>
              <a:spcBef>
                <a:spcPts val="0"/>
              </a:spcBef>
              <a:spcAft>
                <a:spcPts val="0"/>
              </a:spcAft>
              <a:buClr>
                <a:schemeClr val="lt1"/>
              </a:buClr>
              <a:buSzPct val="100000"/>
              <a:buChar char="•"/>
            </a:pPr>
            <a:r>
              <a:rPr b="1" lang="en-US" sz="4350">
                <a:solidFill>
                  <a:schemeClr val="lt1"/>
                </a:solidFill>
              </a:rPr>
              <a:t>Up late at night</a:t>
            </a:r>
            <a:endParaRPr sz="4350"/>
          </a:p>
          <a:p>
            <a:pPr indent="-202723" lvl="0" marL="228600" rtl="0" algn="l">
              <a:lnSpc>
                <a:spcPct val="90000"/>
              </a:lnSpc>
              <a:spcBef>
                <a:spcPts val="1000"/>
              </a:spcBef>
              <a:spcAft>
                <a:spcPts val="0"/>
              </a:spcAft>
              <a:buClr>
                <a:schemeClr val="lt1"/>
              </a:buClr>
              <a:buSzPct val="100000"/>
              <a:buChar char="•"/>
            </a:pPr>
            <a:r>
              <a:rPr b="1" lang="en-US" sz="4350">
                <a:solidFill>
                  <a:schemeClr val="lt1"/>
                </a:solidFill>
              </a:rPr>
              <a:t>Missed breakfast</a:t>
            </a:r>
            <a:endParaRPr sz="4350"/>
          </a:p>
          <a:p>
            <a:pPr indent="-202723" lvl="0" marL="228600" rtl="0" algn="l">
              <a:lnSpc>
                <a:spcPct val="90000"/>
              </a:lnSpc>
              <a:spcBef>
                <a:spcPts val="1000"/>
              </a:spcBef>
              <a:spcAft>
                <a:spcPts val="0"/>
              </a:spcAft>
              <a:buClr>
                <a:schemeClr val="lt1"/>
              </a:buClr>
              <a:buSzPct val="100000"/>
              <a:buChar char="•"/>
            </a:pPr>
            <a:r>
              <a:rPr b="1" lang="en-US" sz="4350">
                <a:solidFill>
                  <a:schemeClr val="lt1"/>
                </a:solidFill>
              </a:rPr>
              <a:t>Frustration with academic work</a:t>
            </a:r>
            <a:endParaRPr sz="4350"/>
          </a:p>
          <a:p>
            <a:pPr indent="-202723" lvl="0" marL="228600" rtl="0" algn="l">
              <a:lnSpc>
                <a:spcPct val="90000"/>
              </a:lnSpc>
              <a:spcBef>
                <a:spcPts val="1000"/>
              </a:spcBef>
              <a:spcAft>
                <a:spcPts val="0"/>
              </a:spcAft>
              <a:buClr>
                <a:schemeClr val="lt1"/>
              </a:buClr>
              <a:buSzPct val="100000"/>
              <a:buChar char="•"/>
            </a:pPr>
            <a:r>
              <a:rPr b="1" lang="en-US" sz="4350">
                <a:solidFill>
                  <a:schemeClr val="lt1"/>
                </a:solidFill>
              </a:rPr>
              <a:t>Change in daily routine</a:t>
            </a:r>
            <a:endParaRPr sz="4350"/>
          </a:p>
          <a:p>
            <a:pPr indent="-202723" lvl="0" marL="228600" rtl="0" algn="l">
              <a:lnSpc>
                <a:spcPct val="90000"/>
              </a:lnSpc>
              <a:spcBef>
                <a:spcPts val="1000"/>
              </a:spcBef>
              <a:spcAft>
                <a:spcPts val="0"/>
              </a:spcAft>
              <a:buClr>
                <a:schemeClr val="lt1"/>
              </a:buClr>
              <a:buSzPct val="100000"/>
              <a:buChar char="•"/>
            </a:pPr>
            <a:r>
              <a:rPr b="1" lang="en-US" sz="4350">
                <a:solidFill>
                  <a:schemeClr val="lt1"/>
                </a:solidFill>
              </a:rPr>
              <a:t>Nightmares</a:t>
            </a:r>
            <a:endParaRPr sz="4350"/>
          </a:p>
          <a:p>
            <a:pPr indent="-202723" lvl="0" marL="228600" rtl="0" algn="l">
              <a:lnSpc>
                <a:spcPct val="90000"/>
              </a:lnSpc>
              <a:spcBef>
                <a:spcPts val="1000"/>
              </a:spcBef>
              <a:spcAft>
                <a:spcPts val="0"/>
              </a:spcAft>
              <a:buClr>
                <a:schemeClr val="lt1"/>
              </a:buClr>
              <a:buSzPct val="100000"/>
              <a:buChar char="•"/>
            </a:pPr>
            <a:r>
              <a:rPr b="1" lang="en-US" sz="4350">
                <a:solidFill>
                  <a:schemeClr val="lt1"/>
                </a:solidFill>
              </a:rPr>
              <a:t>Missed medication</a:t>
            </a:r>
            <a:endParaRPr sz="4350"/>
          </a:p>
          <a:p>
            <a:pPr indent="-202723" lvl="0" marL="228600" rtl="0" algn="l">
              <a:lnSpc>
                <a:spcPct val="90000"/>
              </a:lnSpc>
              <a:spcBef>
                <a:spcPts val="1000"/>
              </a:spcBef>
              <a:spcAft>
                <a:spcPts val="0"/>
              </a:spcAft>
              <a:buClr>
                <a:schemeClr val="lt1"/>
              </a:buClr>
              <a:buSzPct val="100000"/>
              <a:buChar char="•"/>
            </a:pPr>
            <a:r>
              <a:rPr b="1" lang="en-US" sz="4350">
                <a:solidFill>
                  <a:schemeClr val="lt1"/>
                </a:solidFill>
              </a:rPr>
              <a:t>Illness</a:t>
            </a:r>
            <a:endParaRPr sz="4350"/>
          </a:p>
          <a:p>
            <a:pPr indent="-50800"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Font typeface="Calibri"/>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2"/>
          <p:cNvSpPr txBox="1"/>
          <p:nvPr>
            <p:ph type="title"/>
          </p:nvPr>
        </p:nvSpPr>
        <p:spPr>
          <a:xfrm>
            <a:off x="405025" y="273844"/>
            <a:ext cx="8110200" cy="994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solidFill>
                  <a:srgbClr val="3C78D8"/>
                </a:solidFill>
              </a:rPr>
              <a:t>Activity</a:t>
            </a:r>
            <a:endParaRPr b="1">
              <a:solidFill>
                <a:srgbClr val="3C78D8"/>
              </a:solidFill>
            </a:endParaRPr>
          </a:p>
        </p:txBody>
      </p:sp>
      <p:sp>
        <p:nvSpPr>
          <p:cNvPr id="468" name="Google Shape;468;p62"/>
          <p:cNvSpPr txBox="1"/>
          <p:nvPr>
            <p:ph idx="1" type="body"/>
          </p:nvPr>
        </p:nvSpPr>
        <p:spPr>
          <a:xfrm>
            <a:off x="4883675" y="2472050"/>
            <a:ext cx="3903600" cy="1809000"/>
          </a:xfrm>
          <a:prstGeom prst="rect">
            <a:avLst/>
          </a:prstGeom>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None/>
            </a:pPr>
            <a:r>
              <a:rPr lang="en-US" sz="2700">
                <a:solidFill>
                  <a:srgbClr val="FFFFFF"/>
                </a:solidFill>
              </a:rPr>
              <a:t>Share each person’s behavior chain. Ask questions, as needed. Does the behavior chain make sense? Please do not use student names. </a:t>
            </a:r>
            <a:endParaRPr sz="3200">
              <a:solidFill>
                <a:srgbClr val="FFFFFF"/>
              </a:solidFill>
            </a:endParaRPr>
          </a:p>
        </p:txBody>
      </p:sp>
      <p:pic>
        <p:nvPicPr>
          <p:cNvPr id="469" name="Google Shape;469;p62"/>
          <p:cNvPicPr preferRelativeResize="0"/>
          <p:nvPr/>
        </p:nvPicPr>
        <p:blipFill>
          <a:blip r:embed="rId3">
            <a:alphaModFix/>
          </a:blip>
          <a:stretch>
            <a:fillRect/>
          </a:stretch>
        </p:blipFill>
        <p:spPr>
          <a:xfrm>
            <a:off x="0" y="2176453"/>
            <a:ext cx="4190976" cy="29670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descr="Arrow Questions Who What How Why Where Fon" id="474" name="Google Shape;474;p63"/>
          <p:cNvPicPr preferRelativeResize="0"/>
          <p:nvPr/>
        </p:nvPicPr>
        <p:blipFill rotWithShape="1">
          <a:blip r:embed="rId3">
            <a:alphaModFix/>
          </a:blip>
          <a:srcRect b="0" l="0" r="0" t="0"/>
          <a:stretch/>
        </p:blipFill>
        <p:spPr>
          <a:xfrm>
            <a:off x="1206075" y="1591866"/>
            <a:ext cx="6858000" cy="195976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64"/>
          <p:cNvPicPr preferRelativeResize="0"/>
          <p:nvPr/>
        </p:nvPicPr>
        <p:blipFill>
          <a:blip r:embed="rId3">
            <a:alphaModFix/>
          </a:blip>
          <a:stretch>
            <a:fillRect/>
          </a:stretch>
        </p:blipFill>
        <p:spPr>
          <a:xfrm>
            <a:off x="0" y="-24025"/>
            <a:ext cx="9144000" cy="5191549"/>
          </a:xfrm>
          <a:prstGeom prst="rect">
            <a:avLst/>
          </a:prstGeom>
          <a:noFill/>
          <a:ln>
            <a:noFill/>
          </a:ln>
        </p:spPr>
      </p:pic>
      <p:sp>
        <p:nvSpPr>
          <p:cNvPr id="480" name="Google Shape;480;p64"/>
          <p:cNvSpPr txBox="1"/>
          <p:nvPr/>
        </p:nvSpPr>
        <p:spPr>
          <a:xfrm>
            <a:off x="5510350" y="1366275"/>
            <a:ext cx="3239700" cy="12180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3600"/>
              <a:buFont typeface="Dancing Script"/>
              <a:buNone/>
            </a:pPr>
            <a:r>
              <a:rPr b="1" lang="en-US" sz="3600">
                <a:solidFill>
                  <a:schemeClr val="lt1"/>
                </a:solidFill>
                <a:latin typeface="Impact"/>
                <a:ea typeface="Impact"/>
                <a:cs typeface="Impact"/>
                <a:sym typeface="Impact"/>
              </a:rPr>
              <a:t>Develop a Mini</a:t>
            </a:r>
            <a:endParaRPr b="1" sz="3600">
              <a:solidFill>
                <a:schemeClr val="lt1"/>
              </a:solidFill>
              <a:latin typeface="Impact"/>
              <a:ea typeface="Impact"/>
              <a:cs typeface="Impact"/>
              <a:sym typeface="Impact"/>
            </a:endParaRPr>
          </a:p>
          <a:p>
            <a:pPr indent="0" lvl="0" marL="0" marR="0" rtl="0" algn="ctr">
              <a:spcBef>
                <a:spcPts val="0"/>
              </a:spcBef>
              <a:spcAft>
                <a:spcPts val="0"/>
              </a:spcAft>
              <a:buClr>
                <a:schemeClr val="lt1"/>
              </a:buClr>
              <a:buSzPts val="3600"/>
              <a:buFont typeface="Dancing Script"/>
              <a:buNone/>
            </a:pPr>
            <a:r>
              <a:rPr b="1" lang="en-US" sz="3600">
                <a:solidFill>
                  <a:schemeClr val="lt1"/>
                </a:solidFill>
                <a:latin typeface="Impact"/>
                <a:ea typeface="Impact"/>
                <a:cs typeface="Impact"/>
                <a:sym typeface="Impact"/>
              </a:rPr>
              <a:t> Behavior Plan</a:t>
            </a:r>
            <a:endParaRPr sz="3600">
              <a:solidFill>
                <a:schemeClr val="lt1"/>
              </a:solidFill>
              <a:latin typeface="Impact"/>
              <a:ea typeface="Impact"/>
              <a:cs typeface="Impact"/>
              <a:sym typeface="Impact"/>
            </a:endParaRPr>
          </a:p>
        </p:txBody>
      </p:sp>
      <p:sp>
        <p:nvSpPr>
          <p:cNvPr id="481" name="Google Shape;481;p64"/>
          <p:cNvSpPr txBox="1"/>
          <p:nvPr/>
        </p:nvSpPr>
        <p:spPr>
          <a:xfrm>
            <a:off x="1194525" y="2844275"/>
            <a:ext cx="1856400" cy="8004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b="1" lang="en-US" sz="2000"/>
              <a:t>Intervention Bank</a:t>
            </a:r>
            <a:endParaRPr b="1" sz="20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5"/>
          <p:cNvSpPr txBox="1"/>
          <p:nvPr/>
        </p:nvSpPr>
        <p:spPr>
          <a:xfrm>
            <a:off x="437535" y="6875"/>
            <a:ext cx="8229600" cy="7359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
        <p:nvSpPr>
          <p:cNvPr id="488" name="Google Shape;488;p65"/>
          <p:cNvSpPr txBox="1"/>
          <p:nvPr>
            <p:ph idx="1" type="body"/>
          </p:nvPr>
        </p:nvSpPr>
        <p:spPr>
          <a:xfrm>
            <a:off x="304800" y="1200150"/>
            <a:ext cx="2971800" cy="3394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solidFill>
                  <a:srgbClr val="FFFFFF"/>
                </a:solidFill>
              </a:rPr>
              <a:t>All Wimpy can ever think about is hamburgers, not school.</a:t>
            </a:r>
            <a:endParaRPr>
              <a:solidFill>
                <a:srgbClr val="FFFFFF"/>
              </a:solidFill>
            </a:endParaRPr>
          </a:p>
          <a:p>
            <a:pPr indent="0" lvl="0" marL="0" rtl="0" algn="l">
              <a:lnSpc>
                <a:spcPct val="90000"/>
              </a:lnSpc>
              <a:spcBef>
                <a:spcPts val="1000"/>
              </a:spcBef>
              <a:spcAft>
                <a:spcPts val="0"/>
              </a:spcAft>
              <a:buClr>
                <a:schemeClr val="dk1"/>
              </a:buClr>
              <a:buSzPts val="2400"/>
              <a:buNone/>
            </a:pPr>
            <a:r>
              <a:t/>
            </a:r>
            <a:endParaRPr sz="2400">
              <a:solidFill>
                <a:srgbClr val="FFFFFF"/>
              </a:solidFill>
            </a:endParaRPr>
          </a:p>
          <a:p>
            <a:pPr indent="0" lvl="0" marL="0" rtl="0" algn="l">
              <a:lnSpc>
                <a:spcPct val="90000"/>
              </a:lnSpc>
              <a:spcBef>
                <a:spcPts val="1000"/>
              </a:spcBef>
              <a:spcAft>
                <a:spcPts val="0"/>
              </a:spcAft>
              <a:buClr>
                <a:schemeClr val="dk1"/>
              </a:buClr>
              <a:buSzPts val="2400"/>
              <a:buNone/>
            </a:pPr>
            <a:r>
              <a:rPr lang="en-US" sz="2400">
                <a:solidFill>
                  <a:srgbClr val="FFFFFF"/>
                </a:solidFill>
              </a:rPr>
              <a:t>What intervention might help here?</a:t>
            </a:r>
            <a:endParaRPr>
              <a:solidFill>
                <a:srgbClr val="FFFFFF"/>
              </a:solidFill>
            </a:endParaRPr>
          </a:p>
        </p:txBody>
      </p:sp>
      <p:pic>
        <p:nvPicPr>
          <p:cNvPr descr="http://fc03.deviantart.net/fs37/f/2008/273/1/b/Wimpy_loves_Hamburgers_by_UncleLaurence.jpg" id="489" name="Google Shape;489;p65"/>
          <p:cNvPicPr preferRelativeResize="0"/>
          <p:nvPr/>
        </p:nvPicPr>
        <p:blipFill rotWithShape="1">
          <a:blip r:embed="rId3">
            <a:alphaModFix/>
          </a:blip>
          <a:srcRect b="0" l="0" r="0" t="0"/>
          <a:stretch/>
        </p:blipFill>
        <p:spPr>
          <a:xfrm>
            <a:off x="3124200" y="1085850"/>
            <a:ext cx="5892800" cy="39433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6"/>
          <p:cNvSpPr txBox="1"/>
          <p:nvPr/>
        </p:nvSpPr>
        <p:spPr>
          <a:xfrm>
            <a:off x="437535" y="6875"/>
            <a:ext cx="8229600" cy="564600"/>
          </a:xfrm>
          <a:prstGeom prst="rect">
            <a:avLst/>
          </a:prstGeom>
          <a:noFill/>
          <a:ln>
            <a:noFill/>
          </a:ln>
        </p:spPr>
        <p:txBody>
          <a:bodyPr anchorCtr="0" anchor="ctr" bIns="45700" lIns="91425" spcFirstLastPara="1" rIns="91425" wrap="square" tIns="45700">
            <a:normAutofit lnSpcReduction="20000"/>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pic>
        <p:nvPicPr>
          <p:cNvPr descr="http://media-cache-ec0.pinimg.com/236x/81/55/ca/8155ca938d5be56bd0ab75f39ab39db3.jpg" id="496" name="Google Shape;496;p66"/>
          <p:cNvPicPr preferRelativeResize="0"/>
          <p:nvPr/>
        </p:nvPicPr>
        <p:blipFill rotWithShape="1">
          <a:blip r:embed="rId3">
            <a:alphaModFix/>
          </a:blip>
          <a:srcRect b="8150" l="0" r="0" t="0"/>
          <a:stretch/>
        </p:blipFill>
        <p:spPr>
          <a:xfrm>
            <a:off x="2743200" y="864125"/>
            <a:ext cx="3703254" cy="1967334"/>
          </a:xfrm>
          <a:prstGeom prst="rect">
            <a:avLst/>
          </a:prstGeom>
          <a:noFill/>
          <a:ln>
            <a:noFill/>
          </a:ln>
        </p:spPr>
      </p:pic>
      <p:pic>
        <p:nvPicPr>
          <p:cNvPr descr="http://www.edu.uwo.ca/source4allcourses/AQ/Spec_Ed_2_010842/images/hamburger.gif" id="497" name="Google Shape;497;p66"/>
          <p:cNvPicPr preferRelativeResize="0"/>
          <p:nvPr/>
        </p:nvPicPr>
        <p:blipFill rotWithShape="1">
          <a:blip r:embed="rId4">
            <a:alphaModFix/>
          </a:blip>
          <a:srcRect b="0" l="0" r="0" t="0"/>
          <a:stretch/>
        </p:blipFill>
        <p:spPr>
          <a:xfrm>
            <a:off x="437535" y="2800350"/>
            <a:ext cx="2663964" cy="2228850"/>
          </a:xfrm>
          <a:prstGeom prst="rect">
            <a:avLst/>
          </a:prstGeom>
          <a:noFill/>
          <a:ln>
            <a:noFill/>
          </a:ln>
        </p:spPr>
      </p:pic>
      <p:pic>
        <p:nvPicPr>
          <p:cNvPr descr="https://thinkmathcurriculum.files.wordpress.com/2012/04/burger.jpg" id="498" name="Google Shape;498;p66"/>
          <p:cNvPicPr preferRelativeResize="0"/>
          <p:nvPr/>
        </p:nvPicPr>
        <p:blipFill rotWithShape="1">
          <a:blip r:embed="rId5">
            <a:alphaModFix/>
          </a:blip>
          <a:srcRect b="0" l="0" r="0" t="0"/>
          <a:stretch/>
        </p:blipFill>
        <p:spPr>
          <a:xfrm>
            <a:off x="5193890" y="2791133"/>
            <a:ext cx="2628900" cy="221066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7"/>
          <p:cNvSpPr txBox="1"/>
          <p:nvPr>
            <p:ph idx="1" type="body"/>
          </p:nvPr>
        </p:nvSpPr>
        <p:spPr>
          <a:xfrm>
            <a:off x="457200" y="800100"/>
            <a:ext cx="8229600" cy="3794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a:solidFill>
                  <a:srgbClr val="FFFFFF"/>
                </a:solidFill>
              </a:rPr>
              <a:t>Modify Antecedents (triggers)</a:t>
            </a:r>
            <a:endParaRPr>
              <a:solidFill>
                <a:srgbClr val="FFFFFF"/>
              </a:solidFill>
            </a:endParaRPr>
          </a:p>
          <a:p>
            <a:pPr indent="0" lvl="0" marL="0" rtl="0" algn="l">
              <a:lnSpc>
                <a:spcPct val="90000"/>
              </a:lnSpc>
              <a:spcBef>
                <a:spcPts val="1000"/>
              </a:spcBef>
              <a:spcAft>
                <a:spcPts val="0"/>
              </a:spcAft>
              <a:buClr>
                <a:schemeClr val="dk1"/>
              </a:buClr>
              <a:buSzPts val="2800"/>
              <a:buNone/>
            </a:pPr>
            <a:r>
              <a:t/>
            </a:r>
            <a:endParaRPr>
              <a:solidFill>
                <a:srgbClr val="FFFFFF"/>
              </a:solidFill>
            </a:endParaRPr>
          </a:p>
          <a:p>
            <a:pPr indent="-228600" lvl="1" marL="685800" rtl="0" algn="l">
              <a:lnSpc>
                <a:spcPct val="90000"/>
              </a:lnSpc>
              <a:spcBef>
                <a:spcPts val="500"/>
              </a:spcBef>
              <a:spcAft>
                <a:spcPts val="0"/>
              </a:spcAft>
              <a:buClr>
                <a:srgbClr val="FFFFFF"/>
              </a:buClr>
              <a:buSzPts val="2400"/>
              <a:buFont typeface="Arial"/>
              <a:buChar char="•"/>
            </a:pPr>
            <a:r>
              <a:rPr lang="en-US">
                <a:solidFill>
                  <a:srgbClr val="FFFFFF"/>
                </a:solidFill>
              </a:rPr>
              <a:t>Music</a:t>
            </a:r>
            <a:endParaRPr>
              <a:solidFill>
                <a:srgbClr val="FFFFFF"/>
              </a:solidFill>
            </a:endParaRPr>
          </a:p>
          <a:p>
            <a:pPr indent="-76200" lvl="1" marL="685800" rtl="0" algn="l">
              <a:lnSpc>
                <a:spcPct val="90000"/>
              </a:lnSpc>
              <a:spcBef>
                <a:spcPts val="500"/>
              </a:spcBef>
              <a:spcAft>
                <a:spcPts val="0"/>
              </a:spcAft>
              <a:buClr>
                <a:schemeClr val="dk1"/>
              </a:buClr>
              <a:buSzPts val="2400"/>
              <a:buFont typeface="Arial"/>
              <a:buNone/>
            </a:pPr>
            <a:r>
              <a:t/>
            </a:r>
            <a:endParaRPr>
              <a:solidFill>
                <a:srgbClr val="FFFFFF"/>
              </a:solidFill>
            </a:endParaRPr>
          </a:p>
          <a:p>
            <a:pPr indent="-50800" lvl="0" marL="228600" rtl="0" algn="l">
              <a:lnSpc>
                <a:spcPct val="90000"/>
              </a:lnSpc>
              <a:spcBef>
                <a:spcPts val="1000"/>
              </a:spcBef>
              <a:spcAft>
                <a:spcPts val="0"/>
              </a:spcAft>
              <a:buClr>
                <a:schemeClr val="dk1"/>
              </a:buClr>
              <a:buSzPts val="2800"/>
              <a:buNone/>
            </a:pPr>
            <a:r>
              <a:t/>
            </a:r>
            <a:endParaRPr>
              <a:solidFill>
                <a:srgbClr val="FFFFFF"/>
              </a:solidFill>
            </a:endParaRPr>
          </a:p>
          <a:p>
            <a:pPr indent="-50800" lvl="0" marL="228600" rtl="0" algn="l">
              <a:lnSpc>
                <a:spcPct val="90000"/>
              </a:lnSpc>
              <a:spcBef>
                <a:spcPts val="1000"/>
              </a:spcBef>
              <a:spcAft>
                <a:spcPts val="0"/>
              </a:spcAft>
              <a:buClr>
                <a:schemeClr val="dk1"/>
              </a:buClr>
              <a:buSzPts val="2800"/>
              <a:buNone/>
            </a:pPr>
            <a:r>
              <a:t/>
            </a:r>
            <a:endParaRPr/>
          </a:p>
        </p:txBody>
      </p:sp>
      <p:sp>
        <p:nvSpPr>
          <p:cNvPr descr="data:image/jpeg;base64,/9j/4AAQSkZJRgABAQAAAQABAAD/2wBDAAkGBwgHBgkIBwgKCgkLDRYPDQwMDRsUFRAWIB0iIiAdHx8kKDQsJCYxJx8fLT0tMTU3Ojo6Iys/RD84QzQ5Ojf/2wBDAQoKCg0MDRoPDxo3JR8lNzc3Nzc3Nzc3Nzc3Nzc3Nzc3Nzc3Nzc3Nzc3Nzc3Nzc3Nzc3Nzc3Nzc3Nzc3Nzc3Nzf/wAARCAC3ARMDASIAAhEBAxEB/8QAHAABAQADAAMBAAAAAAAAAAAAAAEGBwgCAwUE/8QAVBAAAQMDAAQFCxAEDQUAAAAAAQACAwQFEQYSITEHE0FRcRQiQmFzdJGTsbLRFSMlMzU2Q1JTVYGSlKHB4RcyNHIWRVRiY2RldYOipMLwJCZEgtL/xAAbAQEBAAMBAQEAAAAAAAAAAAAAAQIEBQMGB//EACsRAQABBAECAwcFAAAAAAAAAAABAgMEESESMQUGExRBUWFxgdEiMzTh8P/aAAwDAQACEQMRAD8A3iiIgIiICiIgKqIgqKBVAREQEREBERAREQEREBERAREQEREBERBEKqIChVRAREQEREBERAREQFFVEBEVQEREBF4vc1jS5zgANpJOAF+SO60MpIiqon43lrwR4UH7UX5urac7pmfWC8hVwH4Rv1gg96L09Uw/KN8KvHxfHHhQe1F6+OYeyCcaz4yDzReHGN504xvOg81V4cY3nU41nOg9iL18Y3n+5QTxF+oJG6/xSdqD2IiqCK8ihVQRVTCqCIqiCIiICKogIiICIiCIiICIqUBRzg1pc4gADJJO5F8TTaZ9PondpIiQ8UrwCOTIx+KDS3CTp5W3qtfTUMz4bYxxEbGnBmx2bvwCwR8s+wy1OoTtAfIQfAv217QbrMCBqxRucByda0n8F9vQPQpmks9U6pqXxshIDnNGXPcVYRioleN1az6ZD6F5cfKN1ezxxW4BwPWsj9vqh/6tUPA5bTuuNT9RvpV1I1B1RN/L2ePQVNQDsuDftC26eBug7G5T/TEPSvE8DNCf40n8SPSmpGpurasbrl4Kn815eqFbyXM/afzW1X8DVA0ZddpWjnMQH+5epvBBbS7Db4SeYMb/APSak21gK+u+cz9q/NBX1o/jM/avzW1f0NUfzrN4kelP0NUfzpL4kelNSNV9X1ufdL/VfmnV9X85f6r81tT9DVH86S+JHpT9DVJ86S+JHpTUjVnV9X85f6r81+qkvdxpHsJq5yzOQ5spP0g5WxKjgfpoo3OZcpCQOWIelazudvNsrailJBMcpjfjc44JB6dn3pob24NtMZrqRa7pIJKni+Mp6j5Zg3g/zgtgrnDQGqfDVWiVh6+G6MY0/wA1+xw+9dHDcsVFURAREQRVRVAUVRAREQEREBERBEREBEVQRfA0+95127gfKFkCx/T/AN5917h+IQc21vurW7PgJfMK2XwMe13PuzfIta1vulWn+gl8wrZfAv7Tc+7DyLKnujabdwXko1fFr5664V5t9uL6amiINVW4wTy8XFnl53bhuG3dUfQr7hTUEDp6qZkUTSGl7zhoJOAPCV5QPbVQsmZNrxSNDmlnWgjyr5+k1Pxtp1W07pxHNHI6NlRxDtVrgSWvyMEDaMkbt6xWHTY22z0lI4Ora+OINmldJlut+92RGwZ5cb1hXcpo5qlsY+LeyKum3TtnUlHTTMMc0Eb2O2Oa5oOR28rB9EoqWoudU6ehoccQaiLUo42GE8fNHhpAyRqsbv25ztXxKrTS9TuJZOyEc0bBs8OVk2glDDNaDW9TB09bVSCqmadU6o1iCMdvkHK4ledvIpuVapbeV4XexbUXLkwyu2MDaKPGwOy4DtE7F+aW/WuF9UySrDTSnVm9beQw5AxnVwTlwGBk7V7aetjhpo2zQvpwyCNzmnJ1C46rWc5ds3dHOsXr7HcJ7nXyQULH0xkc+WNtxc0VTuMie3A1vW3tDX7dgyRyFe7mMxpp4qqBk8Di6OQZaS0tyOggEL2r5ujdNWUllpoLg5zqhgdrB0nGFoLiWtLuUhpAz2l9NB+er9od0Fc36X7b/ce+z5jl0jV+0P6Cub9K/d+4d9v81yT2V9PQQZmtg57vD5QulAub9A2jqq1f3tD+C6QG5YKqIiAUCKICqiqAiKIKiIgIiICIiAoiqCIqogqx7T73oXTuP+4LIVj2n3vQufcv9wQc31nuhXdwl8wrZvAv7Rc+7DyFayrfdCv7hL5hWzuBb2i593HkKypRsS9VstutdRVQUz6mSKNz+Ka8NJAGScn/AJzZXwbTpaau4RU8tIyGnkjdiXjckPbFHI4EYxq4lwDnOxZJUQNq6eogkLgyaN0RLTtAIIOPCVrXTO3UtmmibR1FQXvYRxbnN1WjUYxztgzlwjaN+N+zasblcUU9UtjFx6si9Tbp970aWaTS3aZ0FO4to2nYB8J2z2u0sZKpKhK4tyua53L9Bx8e3YtxbojgW2eDcf8AasPdpfOWpgttcHHvWh7tL5xWzhfuS5HmD+LH1/L7N3qjTUzRExslVK8R00bxkGQ7QT2hguJ5ACvTDQy2+njFLLxhY3DuNOq1znO1nyv5SeXHT9H0XQxuljlcxpkjBDHEbW5346cBeqtrqahja+qlDNY6rG7S555mtG1x7QC6j4xOqmPoX1cTHlgY57Q5paXAA7gdu3GxYhJpzMy3R1Ao6d82rJLNCJZGmJjGMeQdZgOsQ8Y2Y5cr7sbp31LppaR9NDVHULSHSVEmzAzqnEQGc4yeXcV+GbQeinjInuFwklflssz3sL5IyxrCw9bjGqxu3Gc5OdqDIaz2h/QVzdpX7vV/fb/Ncukaz2h/QVzbpR7vV/fcnmuSeyvtaAbau0j+1o10cNy5z4PRm4Wgf2ow/cujBuWCqiIgIiICIiAiIgIiICIiAiIgiKqICIiCrHtPvehc+5DzgshCx7T73o3LubfOag5vrf26v2fAS+aVtDgX2U9zP9YHkK1fXbK24dwk81bP4HS5tvvDmjLmzEgc5AKyhGdnSG0RREmuidqymE8UDJ64Ghxb1oO4EErW+nFQZ9IJwTkRBrB4Mn7yvtmzV1xtM1dbqCMOrZnVNLxNWYHU/GU0bA8auAcPacg8gyAVjmlkb479VtkdrO1mknn60bVqZkz6bveX4icmZ+T4xUVIUK5b7OHi94Y0ucQABkk8i/RbtNL/AGF7PU+VktC0lxo6iHAdtyS12M5+n6Cvx1LHSRFrMa2QRnccHP4L6F/uD7vR0sLKampnU4zmNux7uXPgWxZriiduP4lYryI9PXHduXRm+UukVlprnR5bHMOuY7fG4bC09BX0jGwyiUsaZGtLQ8gawB3jPNsHgWA8C8HUWi8tLNPE6oNU+QxNeCWNIABx28ZWezxulhfGyV8LnDAkYAXN7YyCPCF16aoqjcPiK7dVuqaao1L1XFgfRShxAaBk60xibs53DaAvCOtpo6COpmqaZkOADKJRxec4ADjv24HSvzPt1ayNzm3m4vIGQ1scGT2hli+LpdarvdbFTx0hNQ+N2u+Orw2R7g4ap6wavWjWPgO8KsX3ZK+iquqaemrKeWaDIljjla50Z3dcAcjbzrnPSY5vtf33L5pW77TR19JdbjrwVUNE5srnCaVr2PldKXB0eNoaWk5BA3jlC0fpJ7u13fc3kKk9hkHB2PZOzj+0mn7l0WFzvwcjN1s/94DyLogbliqoiICIiCIqogKogQEREBERARECAoqogKlREFCx7T73pXH9xvntWQrHtPvelcf3G+e1BzfXftdw7jJ5FtXgWGKO5H+telaprf2q4dxf+C2zwMD2OuB56o/isoRn1moW262wUUbnPZA0saTvxk4WvuEm3uguUVWGnUmbqk47Ifl5FmOmUtPT2KeSqifNEXxjimuLWvdrjAeRuYdmt2gVgFNZRcbpFbRVyVU7R1tT1+DCKVmqRnsOMLgOXOeVeV+36lEw3/DcqMXIprnt2n6MaKi/RW0s1HUyU9SwxyxnDmlfnK4sxqdP0CmqKo3CYQBVAjLUS91PPLTStlgkdHI3a1zDghZvYeECWLVhvEZmZu4+MYcOkbj9CwPK8gvS3dqtzumWnlYdjJjVyn7+9uuW5Udwt4dRTQzRyuDMuidKwHmeBtb0lfShjbFEyNjQ1rRgNG4LVmiFNVUcdRe/XWw08bixjMjj3YxjA3tGdv5L9rNI7hJNTcTdZntikGsHMaOO1qtkeHAtGzUdsxjGRnauvZrmunqmHw2dj0Y96bdFW9f7TYNb7Q/oXNGkY9m64/1ubyFdMVntD+hc0aQ7bzW99TeQr0ns02ScGwzd7R3/APguhhuXPnBoPZez9/HzSugxuWKhRVEBERBFVFUBERARREFREQEREBCoiAiIgoWO6f8AvSuHQzz2rIQse4QDjROu7ep57UHOFXtqbh3J3lC21wMj2Krjz1TvxWpanbUV/wC6fOatu8DXuLVnnqnLKlGx8ZGM46Fck79/Kg3IR4UGJaZ2+y188FPV1kVJcpRiBxB67JwA7HITsGcbdy1hNSvYHSRnjYA7AnjBMZ6CQFtq+0VZW3ygb1DxtujAkleyVjS6QOywOycljf1sDecc2316HWytooKqGvpnQUpbEyKllqjUNaWtw8tJJw0nGB2twWvdxqbnPaXWwfFr2LHTP6qfh8Po1FhFt6/6M2t9FNPTWqlNQBnaXRtAztcQzacDJwBk4xyrDrRFaqyutjHWeIQ1IhbKTUyFwdKJS0tHxfWtoO3ru0tT2Kv4u3HmHHmNzTO/t+WKRxvleGRsc5x3NaMk/Qsv0c0PNQ8z3maOngiIL4TIA/bu1tvWZ7e1bFoLVb7cP+ho4IT8ZjBk/TvWD3O2ipvNdL6mV8FKC3jzDSBxDhUB2uMgiYOHXnY4tAwOZe9vDpp5q5c7L8euXI6bMdPz9/8ATP6eGnZTxx07IxC1oEYZuA7WF6pLZQSSwyvoqd0kDi+J5iaSxxOSQcbDnavz6NGq/g/b+r4hFU8Q0Pj4sM1ebrRsacY2ci+ktyIcCZ3zL0VvtDuhcz38+zFb31N5Cul60+sO6FzRffdar75m8isoyngyHsxZ+/XH/KV0EFz/AMGI9mbR327zSugBuWCqoqogqIiCKhRVAREQRFUQEREBERBEREBERBQsb4QsnRSsxzs84LI1+G+UPqlaaqkG+VmG9O8IOXqjZUVxPNk9Gu3K2jwUzMNgraSOrFPVGZ2HABzo87A7B2Hatc36jlorhKTHylkjHD6CCviGSdh60B+NziSHY7ZG9WEdGaL2+4WyR5uVzNZlrhrlxzIS8uBIOwbDjA51kfHs51yh1RUjsD41ydVVQ7F3jXK7HV/HM5041vOuUDWVXxXeOcnVtWPlB/juTY6luVPHcKU075Zouua9skLtVzHNcHAg4I3gbwQvk0mittpKykqYZKrWp9V2o54LZHt18PdsyXeuP3YG3dsC5x6vqx2U32hyouVaN0lR9ocm4HV3GD/gX5prhBEHZMmWnGyJx2nPMO0uXBdbgPhqn7S5eQvFy5KisHRVuTcDo2K6VxlzI+DiAwuyIJA7mGwj4304XiLrcS92q6jLOwJZICd2/Yudhe7o3dV1w6Kt6826QXcbq24jorX+lXqhNOkai50zoNV04c8ktyGOGT4Fzpe3tfc6lzCC11RMQRyjC9Mt/u00bo5ay4SMcMFrqtxB+9fkiEs0gLmhoxqsYFJlWwOC8ezdpGP/ACnn/KVv8LT3BHZ3uuEdS5vWUzS4n+cdmFuJYqIiICKKoCIiAiIgIiICIiAiIgiIiAqoqgi8ZHtY0uccBea8Xsa8YcMhBrzT7RW3Xxzq2jqupa8DblhLJenAyD2/uWnLjZ7jRTOZNRl5B/WjjLgfAF06+ggfvavWbVTfFKnI5YMNSN9DN4h3oXiY5xvopfEu9C6o9SaX4pQ2ilPYpycOVi2Xlo5PFO9ChD/5I7xbvQuqDZqU9inqLSfFTkcqkP8A5M4f4blNo305+o5dV+otH8RQ2Si+TTkcqZ/oD9UprNHwP3FdVeoVD8kPAobDQn4MeBORysZGfJj71ONj+THhK6oOj9Cfgm/VC8To3bz8Cz6gTkcuskY44bGCe0Ssr0U0UuF6naWcRRQZ66aY7cdobyt7fwat4+CZ9QL2x2Klj/VBHQMJyJo7baKz26OioXh4aMueSNZ55SV9ZfmgooYCCwHPOV+jCoqIiCKqKoCIiAiKFBUURBUREBERAUREBERBUREBERAREQEREBERBFURARRVAURVBEVRAUVRBAqoFUBERAREQEREBERAREQRERAREQVERAREQEREBERAREQEREBERAREQEREBERAREQRVEQEREEREQf/2Q==" id="504" name="Google Shape;504;p67"/>
          <p:cNvSpPr/>
          <p:nvPr/>
        </p:nvSpPr>
        <p:spPr>
          <a:xfrm>
            <a:off x="63500"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data:image/jpeg;base64,/9j/4AAQSkZJRgABAQAAAQABAAD/2wBDAAkGBwgHBgkIBwgKCgkLDRYPDQwMDRsUFRAWIB0iIiAdHx8kKDQsJCYxJx8fLT0tMTU3Ojo6Iys/RD84QzQ5Ojf/2wBDAQoKCg0MDRoPDxo3JR8lNzc3Nzc3Nzc3Nzc3Nzc3Nzc3Nzc3Nzc3Nzc3Nzc3Nzc3Nzc3Nzc3Nzc3Nzc3Nzc3Nzf/wAARCAC3ARMDASIAAhEBAxEB/8QAHAABAQADAAMBAAAAAAAAAAAAAAEGBwgCAwUE/8QAVBAAAQMDAAQFCxAEDQUAAAAAAQACAwQFEQYSITEHE0FRcRQiQmFzdJGTsbLRFSMlMzU2Q1JTVYGSlKHB4RcyNHIWRVRiY2RldYOipMLwJCZEgtL/xAAbAQEBAAMBAQEAAAAAAAAAAAAAAQIEBQMGB//EACsRAQABBAECAwcFAAAAAAAAAAABAgMEESESMQUGExRBUWFxgdEiMzTh8P/aAAwDAQACEQMRAD8A3iiIgIiICiIgKqIgqKBVAREQEREBERAREQEREBERAREQEREBERBEKqIChVRAREQEREBERAREQFFVEBEVQEREBF4vc1jS5zgANpJOAF+SO60MpIiqon43lrwR4UH7UX5urac7pmfWC8hVwH4Rv1gg96L09Uw/KN8KvHxfHHhQe1F6+OYeyCcaz4yDzReHGN504xvOg81V4cY3nU41nOg9iL18Y3n+5QTxF+oJG6/xSdqD2IiqCK8ihVQRVTCqCIqiCIiICKogIiICIiCIiICIqUBRzg1pc4gADJJO5F8TTaZ9PondpIiQ8UrwCOTIx+KDS3CTp5W3qtfTUMz4bYxxEbGnBmx2bvwCwR8s+wy1OoTtAfIQfAv217QbrMCBqxRucByda0n8F9vQPQpmks9U6pqXxshIDnNGXPcVYRioleN1az6ZD6F5cfKN1ezxxW4BwPWsj9vqh/6tUPA5bTuuNT9RvpV1I1B1RN/L2ePQVNQDsuDftC26eBug7G5T/TEPSvE8DNCf40n8SPSmpGpurasbrl4Kn815eqFbyXM/afzW1X8DVA0ZddpWjnMQH+5epvBBbS7Db4SeYMb/APSak21gK+u+cz9q/NBX1o/jM/avzW1f0NUfzrN4kelP0NUfzpL4kelNSNV9X1ufdL/VfmnV9X85f6r81tT9DVH86S+JHpT9DVJ86S+JHpTUjVnV9X85f6r81+qkvdxpHsJq5yzOQ5spP0g5WxKjgfpoo3OZcpCQOWIelazudvNsrailJBMcpjfjc44JB6dn3pob24NtMZrqRa7pIJKni+Mp6j5Zg3g/zgtgrnDQGqfDVWiVh6+G6MY0/wA1+xw+9dHDcsVFURAREQRVRVAUVRAREQEREBERBEREBEVQRfA0+95127gfKFkCx/T/AN5917h+IQc21vurW7PgJfMK2XwMe13PuzfIta1vulWn+gl8wrZfAv7Tc+7DyLKnujabdwXko1fFr5664V5t9uL6amiINVW4wTy8XFnl53bhuG3dUfQr7hTUEDp6qZkUTSGl7zhoJOAPCV5QPbVQsmZNrxSNDmlnWgjyr5+k1Pxtp1W07pxHNHI6NlRxDtVrgSWvyMEDaMkbt6xWHTY22z0lI4Ora+OINmldJlut+92RGwZ5cb1hXcpo5qlsY+LeyKum3TtnUlHTTMMc0Eb2O2Oa5oOR28rB9EoqWoudU6ehoccQaiLUo42GE8fNHhpAyRqsbv25ztXxKrTS9TuJZOyEc0bBs8OVk2glDDNaDW9TB09bVSCqmadU6o1iCMdvkHK4ledvIpuVapbeV4XexbUXLkwyu2MDaKPGwOy4DtE7F+aW/WuF9UySrDTSnVm9beQw5AxnVwTlwGBk7V7aetjhpo2zQvpwyCNzmnJ1C46rWc5ds3dHOsXr7HcJ7nXyQULH0xkc+WNtxc0VTuMie3A1vW3tDX7dgyRyFe7mMxpp4qqBk8Di6OQZaS0tyOggEL2r5ujdNWUllpoLg5zqhgdrB0nGFoLiWtLuUhpAz2l9NB+er9od0Fc36X7b/ce+z5jl0jV+0P6Cub9K/d+4d9v81yT2V9PQQZmtg57vD5QulAub9A2jqq1f3tD+C6QG5YKqIiAUCKICqiqAiKIKiIgIiICIiAoiqCIqogqx7T73oXTuP+4LIVj2n3vQufcv9wQc31nuhXdwl8wrZvAv7Rc+7DyFayrfdCv7hL5hWzuBb2i593HkKypRsS9VstutdRVQUz6mSKNz+Ka8NJAGScn/AJzZXwbTpaau4RU8tIyGnkjdiXjckPbFHI4EYxq4lwDnOxZJUQNq6eogkLgyaN0RLTtAIIOPCVrXTO3UtmmibR1FQXvYRxbnN1WjUYxztgzlwjaN+N+zasblcUU9UtjFx6si9Tbp970aWaTS3aZ0FO4to2nYB8J2z2u0sZKpKhK4tyua53L9Bx8e3YtxbojgW2eDcf8AasPdpfOWpgttcHHvWh7tL5xWzhfuS5HmD+LH1/L7N3qjTUzRExslVK8R00bxkGQ7QT2hguJ5ACvTDQy2+njFLLxhY3DuNOq1znO1nyv5SeXHT9H0XQxuljlcxpkjBDHEbW5346cBeqtrqahja+qlDNY6rG7S555mtG1x7QC6j4xOqmPoX1cTHlgY57Q5paXAA7gdu3GxYhJpzMy3R1Ao6d82rJLNCJZGmJjGMeQdZgOsQ8Y2Y5cr7sbp31LppaR9NDVHULSHSVEmzAzqnEQGc4yeXcV+GbQeinjInuFwklflssz3sL5IyxrCw9bjGqxu3Gc5OdqDIaz2h/QVzdpX7vV/fb/Ncukaz2h/QVzbpR7vV/fcnmuSeyvtaAbau0j+1o10cNy5z4PRm4Wgf2ow/cujBuWCqiIgIiICIiAiIgIiICIiAiIgiKqICIiCrHtPvehc+5DzgshCx7T73o3LubfOag5vrf26v2fAS+aVtDgX2U9zP9YHkK1fXbK24dwk81bP4HS5tvvDmjLmzEgc5AKyhGdnSG0RREmuidqymE8UDJ64Ghxb1oO4EErW+nFQZ9IJwTkRBrB4Mn7yvtmzV1xtM1dbqCMOrZnVNLxNWYHU/GU0bA8auAcPacg8gyAVjmlkb479VtkdrO1mknn60bVqZkz6bveX4icmZ+T4xUVIUK5b7OHi94Y0ucQABkk8i/RbtNL/AGF7PU+VktC0lxo6iHAdtyS12M5+n6Cvx1LHSRFrMa2QRnccHP4L6F/uD7vR0sLKampnU4zmNux7uXPgWxZriiduP4lYryI9PXHduXRm+UukVlprnR5bHMOuY7fG4bC09BX0jGwyiUsaZGtLQ8gawB3jPNsHgWA8C8HUWi8tLNPE6oNU+QxNeCWNIABx28ZWezxulhfGyV8LnDAkYAXN7YyCPCF16aoqjcPiK7dVuqaao1L1XFgfRShxAaBk60xibs53DaAvCOtpo6COpmqaZkOADKJRxec4ADjv24HSvzPt1ayNzm3m4vIGQ1scGT2hli+LpdarvdbFTx0hNQ+N2u+Orw2R7g4ap6wavWjWPgO8KsX3ZK+iquqaemrKeWaDIljjla50Z3dcAcjbzrnPSY5vtf33L5pW77TR19JdbjrwVUNE5srnCaVr2PldKXB0eNoaWk5BA3jlC0fpJ7u13fc3kKk9hkHB2PZOzj+0mn7l0WFzvwcjN1s/94DyLogbliqoiICIiCIqogKogQEREBERARECAoqogKlREFCx7T73pXH9xvntWQrHtPvelcf3G+e1BzfXftdw7jJ5FtXgWGKO5H+telaprf2q4dxf+C2zwMD2OuB56o/isoRn1moW262wUUbnPZA0saTvxk4WvuEm3uguUVWGnUmbqk47Ifl5FmOmUtPT2KeSqifNEXxjimuLWvdrjAeRuYdmt2gVgFNZRcbpFbRVyVU7R1tT1+DCKVmqRnsOMLgOXOeVeV+36lEw3/DcqMXIprnt2n6MaKi/RW0s1HUyU9SwxyxnDmlfnK4sxqdP0CmqKo3CYQBVAjLUS91PPLTStlgkdHI3a1zDghZvYeECWLVhvEZmZu4+MYcOkbj9CwPK8gvS3dqtzumWnlYdjJjVyn7+9uuW5Udwt4dRTQzRyuDMuidKwHmeBtb0lfShjbFEyNjQ1rRgNG4LVmiFNVUcdRe/XWw08bixjMjj3YxjA3tGdv5L9rNI7hJNTcTdZntikGsHMaOO1qtkeHAtGzUdsxjGRnauvZrmunqmHw2dj0Y96bdFW9f7TYNb7Q/oXNGkY9m64/1ubyFdMVntD+hc0aQ7bzW99TeQr0ns02ScGwzd7R3/APguhhuXPnBoPZez9/HzSugxuWKhRVEBERBFVFUBERARREFREQEREBCoiAiIgoWO6f8AvSuHQzz2rIQse4QDjROu7ep57UHOFXtqbh3J3lC21wMj2Krjz1TvxWpanbUV/wC6fOatu8DXuLVnnqnLKlGx8ZGM46Fck79/Kg3IR4UGJaZ2+y188FPV1kVJcpRiBxB67JwA7HITsGcbdy1hNSvYHSRnjYA7AnjBMZ6CQFtq+0VZW3ygb1DxtujAkleyVjS6QOywOycljf1sDecc2316HWytooKqGvpnQUpbEyKllqjUNaWtw8tJJw0nGB2twWvdxqbnPaXWwfFr2LHTP6qfh8Po1FhFt6/6M2t9FNPTWqlNQBnaXRtAztcQzacDJwBk4xyrDrRFaqyutjHWeIQ1IhbKTUyFwdKJS0tHxfWtoO3ru0tT2Kv4u3HmHHmNzTO/t+WKRxvleGRsc5x3NaMk/Qsv0c0PNQ8z3maOngiIL4TIA/bu1tvWZ7e1bFoLVb7cP+ho4IT8ZjBk/TvWD3O2ipvNdL6mV8FKC3jzDSBxDhUB2uMgiYOHXnY4tAwOZe9vDpp5q5c7L8euXI6bMdPz9/8ATP6eGnZTxx07IxC1oEYZuA7WF6pLZQSSwyvoqd0kDi+J5iaSxxOSQcbDnavz6NGq/g/b+r4hFU8Q0Pj4sM1ebrRsacY2ci+ktyIcCZ3zL0VvtDuhcz38+zFb31N5Cul60+sO6FzRffdar75m8isoyngyHsxZ+/XH/KV0EFz/AMGI9mbR327zSugBuWCqoqogqIiCKhRVAREQRFUQEREBERBEREBERBQsb4QsnRSsxzs84LI1+G+UPqlaaqkG+VmG9O8IOXqjZUVxPNk9Gu3K2jwUzMNgraSOrFPVGZ2HABzo87A7B2Hatc36jlorhKTHylkjHD6CCviGSdh60B+NziSHY7ZG9WEdGaL2+4WyR5uVzNZlrhrlxzIS8uBIOwbDjA51kfHs51yh1RUjsD41ydVVQ7F3jXK7HV/HM5041vOuUDWVXxXeOcnVtWPlB/juTY6luVPHcKU075Zouua9skLtVzHNcHAg4I3gbwQvk0mittpKykqYZKrWp9V2o54LZHt18PdsyXeuP3YG3dsC5x6vqx2U32hyouVaN0lR9ocm4HV3GD/gX5prhBEHZMmWnGyJx2nPMO0uXBdbgPhqn7S5eQvFy5KisHRVuTcDo2K6VxlzI+DiAwuyIJA7mGwj4304XiLrcS92q6jLOwJZICd2/Yudhe7o3dV1w6Kt6826QXcbq24jorX+lXqhNOkai50zoNV04c8ktyGOGT4Fzpe3tfc6lzCC11RMQRyjC9Mt/u00bo5ay4SMcMFrqtxB+9fkiEs0gLmhoxqsYFJlWwOC8ezdpGP/ACnn/KVv8LT3BHZ3uuEdS5vWUzS4n+cdmFuJYqIiICKKoCIiAiIgIiICIiAiIgiIiAqoqgi8ZHtY0uccBea8Xsa8YcMhBrzT7RW3Xxzq2jqupa8DblhLJenAyD2/uWnLjZ7jRTOZNRl5B/WjjLgfAF06+ggfvavWbVTfFKnI5YMNSN9DN4h3oXiY5xvopfEu9C6o9SaX4pQ2ilPYpycOVi2Xlo5PFO9ChD/5I7xbvQuqDZqU9inqLSfFTkcqkP8A5M4f4blNo305+o5dV+otH8RQ2Si+TTkcqZ/oD9UprNHwP3FdVeoVD8kPAobDQn4MeBORysZGfJj71ONj+THhK6oOj9Cfgm/VC8To3bz8Cz6gTkcuskY44bGCe0Ssr0U0UuF6naWcRRQZ66aY7cdobyt7fwat4+CZ9QL2x2Klj/VBHQMJyJo7baKz26OioXh4aMueSNZ55SV9ZfmgooYCCwHPOV+jCoqIiCKqKoCIiAiKFBUURBUREBERAUREBERBUREBERAREQEREBERBFURARRVAURVBEVRAUVRBAqoFUBERAREQEREBERAREQRERAREQVERAREQEREBERAREQEREBERAREQEREBERAREQRVEQEREEREQf/2Q==" id="505" name="Google Shape;505;p67"/>
          <p:cNvSpPr/>
          <p:nvPr/>
        </p:nvSpPr>
        <p:spPr>
          <a:xfrm>
            <a:off x="215900" y="5953"/>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Distant Fields" id="506" name="Google Shape;506;p67"/>
          <p:cNvPicPr preferRelativeResize="0"/>
          <p:nvPr/>
        </p:nvPicPr>
        <p:blipFill rotWithShape="1">
          <a:blip r:embed="rId3">
            <a:alphaModFix/>
          </a:blip>
          <a:srcRect b="0" l="0" r="0" t="0"/>
          <a:stretch/>
        </p:blipFill>
        <p:spPr>
          <a:xfrm>
            <a:off x="4343400" y="1771650"/>
            <a:ext cx="3028950" cy="3028950"/>
          </a:xfrm>
          <a:prstGeom prst="rect">
            <a:avLst/>
          </a:prstGeom>
          <a:noFill/>
          <a:ln>
            <a:noFill/>
          </a:ln>
        </p:spPr>
      </p:pic>
      <p:sp>
        <p:nvSpPr>
          <p:cNvPr id="507" name="Google Shape;507;p67"/>
          <p:cNvSpPr txBox="1"/>
          <p:nvPr/>
        </p:nvSpPr>
        <p:spPr>
          <a:xfrm>
            <a:off x="437535" y="6875"/>
            <a:ext cx="8229600" cy="564600"/>
          </a:xfrm>
          <a:prstGeom prst="rect">
            <a:avLst/>
          </a:prstGeom>
          <a:noFill/>
          <a:ln>
            <a:noFill/>
          </a:ln>
        </p:spPr>
        <p:txBody>
          <a:bodyPr anchorCtr="0" anchor="ctr" bIns="45700" lIns="91425" spcFirstLastPara="1" rIns="91425" wrap="square" tIns="45700">
            <a:normAutofit lnSpcReduction="20000"/>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2"/>
          <p:cNvSpPr txBox="1"/>
          <p:nvPr>
            <p:ph type="title"/>
          </p:nvPr>
        </p:nvSpPr>
        <p:spPr>
          <a:xfrm>
            <a:off x="457200" y="114300"/>
            <a:ext cx="8229600" cy="651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83333"/>
              <a:buFont typeface="Calibri"/>
              <a:buNone/>
            </a:pPr>
            <a:r>
              <a:rPr b="1" lang="en-US">
                <a:solidFill>
                  <a:srgbClr val="990000"/>
                </a:solidFill>
              </a:rPr>
              <a:t>“</a:t>
            </a:r>
            <a:r>
              <a:rPr b="1" lang="en-US" sz="4000">
                <a:solidFill>
                  <a:srgbClr val="990000"/>
                </a:solidFill>
              </a:rPr>
              <a:t>Target” Objectives</a:t>
            </a:r>
            <a:endParaRPr b="1" sz="4800">
              <a:solidFill>
                <a:srgbClr val="990000"/>
              </a:solidFill>
            </a:endParaRPr>
          </a:p>
        </p:txBody>
      </p:sp>
      <p:sp>
        <p:nvSpPr>
          <p:cNvPr id="193" name="Google Shape;193;p32"/>
          <p:cNvSpPr txBox="1"/>
          <p:nvPr>
            <p:ph idx="1" type="body"/>
          </p:nvPr>
        </p:nvSpPr>
        <p:spPr>
          <a:xfrm>
            <a:off x="354075" y="1564913"/>
            <a:ext cx="5995800" cy="3446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None/>
            </a:pPr>
            <a:r>
              <a:rPr b="1" lang="en-US" sz="3129">
                <a:solidFill>
                  <a:srgbClr val="F1C232"/>
                </a:solidFill>
              </a:rPr>
              <a:t>Behavior is Communication</a:t>
            </a:r>
            <a:endParaRPr b="1" sz="3129">
              <a:solidFill>
                <a:srgbClr val="F1C232"/>
              </a:solidFill>
            </a:endParaRPr>
          </a:p>
          <a:p>
            <a:pPr indent="0" lvl="0" marL="0" rtl="0" algn="l">
              <a:lnSpc>
                <a:spcPct val="90000"/>
              </a:lnSpc>
              <a:spcBef>
                <a:spcPts val="1000"/>
              </a:spcBef>
              <a:spcAft>
                <a:spcPts val="0"/>
              </a:spcAft>
              <a:buNone/>
            </a:pPr>
            <a:r>
              <a:t/>
            </a:r>
            <a:endParaRPr sz="3129">
              <a:solidFill>
                <a:srgbClr val="FFFFFF"/>
              </a:solidFill>
            </a:endParaRPr>
          </a:p>
          <a:p>
            <a:pPr indent="-232030" lvl="0" marL="685800" rtl="0" algn="l">
              <a:lnSpc>
                <a:spcPct val="90000"/>
              </a:lnSpc>
              <a:spcBef>
                <a:spcPts val="1000"/>
              </a:spcBef>
              <a:spcAft>
                <a:spcPts val="0"/>
              </a:spcAft>
              <a:buClr>
                <a:srgbClr val="FFFFFF"/>
              </a:buClr>
              <a:buSzPts val="2829"/>
              <a:buChar char="•"/>
            </a:pPr>
            <a:r>
              <a:rPr lang="en-US" sz="2829">
                <a:solidFill>
                  <a:srgbClr val="FFFFFF"/>
                </a:solidFill>
              </a:rPr>
              <a:t>Think functionally about behavior </a:t>
            </a:r>
            <a:endParaRPr sz="2829">
              <a:solidFill>
                <a:srgbClr val="FFFFFF"/>
              </a:solidFill>
            </a:endParaRPr>
          </a:p>
          <a:p>
            <a:pPr indent="0" lvl="0" marL="685800" rtl="0" algn="l">
              <a:lnSpc>
                <a:spcPct val="90000"/>
              </a:lnSpc>
              <a:spcBef>
                <a:spcPts val="1000"/>
              </a:spcBef>
              <a:spcAft>
                <a:spcPts val="0"/>
              </a:spcAft>
              <a:buNone/>
            </a:pPr>
            <a:r>
              <a:t/>
            </a:r>
            <a:endParaRPr sz="2829">
              <a:solidFill>
                <a:srgbClr val="FFFFFF"/>
              </a:solidFill>
            </a:endParaRPr>
          </a:p>
          <a:p>
            <a:pPr indent="-232030" lvl="0" marL="685800" rtl="0" algn="l">
              <a:lnSpc>
                <a:spcPct val="90000"/>
              </a:lnSpc>
              <a:spcBef>
                <a:spcPts val="1000"/>
              </a:spcBef>
              <a:spcAft>
                <a:spcPts val="0"/>
              </a:spcAft>
              <a:buClr>
                <a:srgbClr val="FFFFFF"/>
              </a:buClr>
              <a:buSzPts val="2829"/>
              <a:buChar char="•"/>
            </a:pPr>
            <a:r>
              <a:rPr lang="en-US" sz="2829">
                <a:solidFill>
                  <a:srgbClr val="FFFFFF"/>
                </a:solidFill>
              </a:rPr>
              <a:t>Develop mini behavior plans</a:t>
            </a:r>
            <a:endParaRPr sz="2700">
              <a:solidFill>
                <a:srgbClr val="FFFFFF"/>
              </a:solidFill>
            </a:endParaRPr>
          </a:p>
          <a:p>
            <a:pPr indent="0" lvl="0" marL="0" rtl="0" algn="l">
              <a:lnSpc>
                <a:spcPct val="90000"/>
              </a:lnSpc>
              <a:spcBef>
                <a:spcPts val="1000"/>
              </a:spcBef>
              <a:spcAft>
                <a:spcPts val="0"/>
              </a:spcAft>
              <a:buClr>
                <a:schemeClr val="dk1"/>
              </a:buClr>
              <a:buSzPts val="2800"/>
              <a:buNone/>
            </a:pPr>
            <a:r>
              <a:t/>
            </a:r>
            <a:endParaRPr/>
          </a:p>
        </p:txBody>
      </p:sp>
      <p:pic>
        <p:nvPicPr>
          <p:cNvPr id="194" name="Google Shape;194;p32"/>
          <p:cNvPicPr preferRelativeResize="0"/>
          <p:nvPr/>
        </p:nvPicPr>
        <p:blipFill rotWithShape="1">
          <a:blip r:embed="rId3">
            <a:alphaModFix/>
          </a:blip>
          <a:srcRect b="60342" l="36110" r="42094" t="3781"/>
          <a:stretch/>
        </p:blipFill>
        <p:spPr>
          <a:xfrm>
            <a:off x="6349875" y="2530190"/>
            <a:ext cx="2735526" cy="1709682"/>
          </a:xfrm>
          <a:prstGeom prst="rect">
            <a:avLst/>
          </a:prstGeom>
          <a:noFill/>
          <a:ln>
            <a:noFill/>
          </a:ln>
        </p:spPr>
      </p:pic>
      <p:sp>
        <p:nvSpPr>
          <p:cNvPr id="195" name="Google Shape;195;p32"/>
          <p:cNvSpPr/>
          <p:nvPr/>
        </p:nvSpPr>
        <p:spPr>
          <a:xfrm>
            <a:off x="6745275" y="2761988"/>
            <a:ext cx="281700" cy="197400"/>
          </a:xfrm>
          <a:prstGeom prst="ellipse">
            <a:avLst/>
          </a:prstGeom>
          <a:solidFill>
            <a:srgbClr val="99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90000"/>
              </a:solidFill>
            </a:endParaRPr>
          </a:p>
        </p:txBody>
      </p:sp>
      <p:sp>
        <p:nvSpPr>
          <p:cNvPr id="196" name="Google Shape;196;p32"/>
          <p:cNvSpPr/>
          <p:nvPr/>
        </p:nvSpPr>
        <p:spPr>
          <a:xfrm>
            <a:off x="6829875" y="2821838"/>
            <a:ext cx="112500" cy="777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8"/>
          <p:cNvSpPr txBox="1"/>
          <p:nvPr>
            <p:ph idx="1" type="body"/>
          </p:nvPr>
        </p:nvSpPr>
        <p:spPr>
          <a:xfrm>
            <a:off x="457200" y="857250"/>
            <a:ext cx="8229600" cy="373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a:solidFill>
                  <a:srgbClr val="FFFFFF"/>
                </a:solidFill>
              </a:rPr>
              <a:t>Modify Antecedents (triggers)</a:t>
            </a:r>
            <a:endParaRPr>
              <a:solidFill>
                <a:srgbClr val="FFFFFF"/>
              </a:solidFill>
            </a:endParaRPr>
          </a:p>
          <a:p>
            <a:pPr indent="0" lvl="0" marL="0" rtl="0" algn="l">
              <a:lnSpc>
                <a:spcPct val="90000"/>
              </a:lnSpc>
              <a:spcBef>
                <a:spcPts val="1000"/>
              </a:spcBef>
              <a:spcAft>
                <a:spcPts val="0"/>
              </a:spcAft>
              <a:buClr>
                <a:schemeClr val="dk1"/>
              </a:buClr>
              <a:buSzPts val="2800"/>
              <a:buNone/>
            </a:pPr>
            <a:r>
              <a:t/>
            </a:r>
            <a:endParaRPr>
              <a:solidFill>
                <a:srgbClr val="FFFFFF"/>
              </a:solidFill>
            </a:endParaRPr>
          </a:p>
          <a:p>
            <a:pPr indent="-228600" lvl="1" marL="685800" rtl="0" algn="l">
              <a:lnSpc>
                <a:spcPct val="90000"/>
              </a:lnSpc>
              <a:spcBef>
                <a:spcPts val="500"/>
              </a:spcBef>
              <a:spcAft>
                <a:spcPts val="0"/>
              </a:spcAft>
              <a:buClr>
                <a:srgbClr val="FFFFFF"/>
              </a:buClr>
              <a:buSzPts val="2400"/>
              <a:buFont typeface="Arial"/>
              <a:buChar char="•"/>
            </a:pPr>
            <a:r>
              <a:rPr lang="en-US">
                <a:solidFill>
                  <a:srgbClr val="FFFFFF"/>
                </a:solidFill>
              </a:rPr>
              <a:t>Timers</a:t>
            </a:r>
            <a:endParaRPr>
              <a:solidFill>
                <a:srgbClr val="FFFFFF"/>
              </a:solidFill>
            </a:endParaRPr>
          </a:p>
          <a:p>
            <a:pPr indent="-76200" lvl="1" marL="685800" rtl="0" algn="l">
              <a:lnSpc>
                <a:spcPct val="90000"/>
              </a:lnSpc>
              <a:spcBef>
                <a:spcPts val="500"/>
              </a:spcBef>
              <a:spcAft>
                <a:spcPts val="0"/>
              </a:spcAft>
              <a:buClr>
                <a:schemeClr val="dk1"/>
              </a:buClr>
              <a:buSzPts val="2400"/>
              <a:buFont typeface="Arial"/>
              <a:buNone/>
            </a:pPr>
            <a:r>
              <a:t/>
            </a:r>
            <a:endParaRPr>
              <a:solidFill>
                <a:srgbClr val="FFFFFF"/>
              </a:solidFill>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descr="data:image/jpeg;base64,/9j/4AAQSkZJRgABAQAAAQABAAD/2wBDAAkGBwgHBgkIBwgKCgkLDRYPDQwMDRsUFRAWIB0iIiAdHx8kKDQsJCYxJx8fLT0tMTU3Ojo6Iys/RD84QzQ5Ojf/2wBDAQoKCg0MDRoPDxo3JR8lNzc3Nzc3Nzc3Nzc3Nzc3Nzc3Nzc3Nzc3Nzc3Nzc3Nzc3Nzc3Nzc3Nzc3Nzc3Nzc3Nzf/wAARCAC3ARMDASIAAhEBAxEB/8QAHAABAQADAAMBAAAAAAAAAAAAAAEGBwgCAwUE/8QAVBAAAQMDAAQFCxAEDQUAAAAAAQACAwQFEQYSITEHE0FRcRQiQmFzdJGTsbLRFSMlMzU2Q1JTVYGSlKHB4RcyNHIWRVRiY2RldYOipMLwJCZEgtL/xAAbAQEBAAMBAQEAAAAAAAAAAAAAAQIEBQMGB//EACsRAQABBAECAwcFAAAAAAAAAAABAgMEESESMQUGExRBUWFxgdEiMzTh8P/aAAwDAQACEQMRAD8A3iiIgIiICiIgKqIgqKBVAREQEREBERAREQEREBERAREQEREBERBEKqIChVRAREQEREBERAREQFFVEBEVQEREBF4vc1jS5zgANpJOAF+SO60MpIiqon43lrwR4UH7UX5urac7pmfWC8hVwH4Rv1gg96L09Uw/KN8KvHxfHHhQe1F6+OYeyCcaz4yDzReHGN504xvOg81V4cY3nU41nOg9iL18Y3n+5QTxF+oJG6/xSdqD2IiqCK8ihVQRVTCqCIqiCIiICKogIiICIiCIiICIqUBRzg1pc4gADJJO5F8TTaZ9PondpIiQ8UrwCOTIx+KDS3CTp5W3qtfTUMz4bYxxEbGnBmx2bvwCwR8s+wy1OoTtAfIQfAv217QbrMCBqxRucByda0n8F9vQPQpmks9U6pqXxshIDnNGXPcVYRioleN1az6ZD6F5cfKN1ezxxW4BwPWsj9vqh/6tUPA5bTuuNT9RvpV1I1B1RN/L2ePQVNQDsuDftC26eBug7G5T/TEPSvE8DNCf40n8SPSmpGpurasbrl4Kn815eqFbyXM/afzW1X8DVA0ZddpWjnMQH+5epvBBbS7Db4SeYMb/APSak21gK+u+cz9q/NBX1o/jM/avzW1f0NUfzrN4kelP0NUfzpL4kelNSNV9X1ufdL/VfmnV9X85f6r81tT9DVH86S+JHpT9DVJ86S+JHpTUjVnV9X85f6r81+qkvdxpHsJq5yzOQ5spP0g5WxKjgfpoo3OZcpCQOWIelazudvNsrailJBMcpjfjc44JB6dn3pob24NtMZrqRa7pIJKni+Mp6j5Zg3g/zgtgrnDQGqfDVWiVh6+G6MY0/wA1+xw+9dHDcsVFURAREQRVRVAUVRAREQEREBERBEREBEVQRfA0+95127gfKFkCx/T/AN5917h+IQc21vurW7PgJfMK2XwMe13PuzfIta1vulWn+gl8wrZfAv7Tc+7DyLKnujabdwXko1fFr5664V5t9uL6amiINVW4wTy8XFnl53bhuG3dUfQr7hTUEDp6qZkUTSGl7zhoJOAPCV5QPbVQsmZNrxSNDmlnWgjyr5+k1Pxtp1W07pxHNHI6NlRxDtVrgSWvyMEDaMkbt6xWHTY22z0lI4Ora+OINmldJlut+92RGwZ5cb1hXcpo5qlsY+LeyKum3TtnUlHTTMMc0Eb2O2Oa5oOR28rB9EoqWoudU6ehoccQaiLUo42GE8fNHhpAyRqsbv25ztXxKrTS9TuJZOyEc0bBs8OVk2glDDNaDW9TB09bVSCqmadU6o1iCMdvkHK4ledvIpuVapbeV4XexbUXLkwyu2MDaKPGwOy4DtE7F+aW/WuF9UySrDTSnVm9beQw5AxnVwTlwGBk7V7aetjhpo2zQvpwyCNzmnJ1C46rWc5ds3dHOsXr7HcJ7nXyQULH0xkc+WNtxc0VTuMie3A1vW3tDX7dgyRyFe7mMxpp4qqBk8Di6OQZaS0tyOggEL2r5ujdNWUllpoLg5zqhgdrB0nGFoLiWtLuUhpAz2l9NB+er9od0Fc36X7b/ce+z5jl0jV+0P6Cub9K/d+4d9v81yT2V9PQQZmtg57vD5QulAub9A2jqq1f3tD+C6QG5YKqIiAUCKICqiqAiKIKiIgIiICIiAoiqCIqogqx7T73oXTuP+4LIVj2n3vQufcv9wQc31nuhXdwl8wrZvAv7Rc+7DyFayrfdCv7hL5hWzuBb2i593HkKypRsS9VstutdRVQUz6mSKNz+Ka8NJAGScn/AJzZXwbTpaau4RU8tIyGnkjdiXjckPbFHI4EYxq4lwDnOxZJUQNq6eogkLgyaN0RLTtAIIOPCVrXTO3UtmmibR1FQXvYRxbnN1WjUYxztgzlwjaN+N+zasblcUU9UtjFx6si9Tbp970aWaTS3aZ0FO4to2nYB8J2z2u0sZKpKhK4tyua53L9Bx8e3YtxbojgW2eDcf8AasPdpfOWpgttcHHvWh7tL5xWzhfuS5HmD+LH1/L7N3qjTUzRExslVK8R00bxkGQ7QT2hguJ5ACvTDQy2+njFLLxhY3DuNOq1znO1nyv5SeXHT9H0XQxuljlcxpkjBDHEbW5346cBeqtrqahja+qlDNY6rG7S555mtG1x7QC6j4xOqmPoX1cTHlgY57Q5paXAA7gdu3GxYhJpzMy3R1Ao6d82rJLNCJZGmJjGMeQdZgOsQ8Y2Y5cr7sbp31LppaR9NDVHULSHSVEmzAzqnEQGc4yeXcV+GbQeinjInuFwklflssz3sL5IyxrCw9bjGqxu3Gc5OdqDIaz2h/QVzdpX7vV/fb/Ncukaz2h/QVzbpR7vV/fcnmuSeyvtaAbau0j+1o10cNy5z4PRm4Wgf2ow/cujBuWCqiIgIiICIiAiIgIiICIiAiIgiKqICIiCrHtPvehc+5DzgshCx7T73o3LubfOag5vrf26v2fAS+aVtDgX2U9zP9YHkK1fXbK24dwk81bP4HS5tvvDmjLmzEgc5AKyhGdnSG0RREmuidqymE8UDJ64Ghxb1oO4EErW+nFQZ9IJwTkRBrB4Mn7yvtmzV1xtM1dbqCMOrZnVNLxNWYHU/GU0bA8auAcPacg8gyAVjmlkb479VtkdrO1mknn60bVqZkz6bveX4icmZ+T4xUVIUK5b7OHi94Y0ucQABkk8i/RbtNL/AGF7PU+VktC0lxo6iHAdtyS12M5+n6Cvx1LHSRFrMa2QRnccHP4L6F/uD7vR0sLKampnU4zmNux7uXPgWxZriiduP4lYryI9PXHduXRm+UukVlprnR5bHMOuY7fG4bC09BX0jGwyiUsaZGtLQ8gawB3jPNsHgWA8C8HUWi8tLNPE6oNU+QxNeCWNIABx28ZWezxulhfGyV8LnDAkYAXN7YyCPCF16aoqjcPiK7dVuqaao1L1XFgfRShxAaBk60xibs53DaAvCOtpo6COpmqaZkOADKJRxec4ADjv24HSvzPt1ayNzm3m4vIGQ1scGT2hli+LpdarvdbFTx0hNQ+N2u+Orw2R7g4ap6wavWjWPgO8KsX3ZK+iquqaemrKeWaDIljjla50Z3dcAcjbzrnPSY5vtf33L5pW77TR19JdbjrwVUNE5srnCaVr2PldKXB0eNoaWk5BA3jlC0fpJ7u13fc3kKk9hkHB2PZOzj+0mn7l0WFzvwcjN1s/94DyLogbliqoiICIiCIqogKogQEREBERARECAoqogKlREFCx7T73pXH9xvntWQrHtPvelcf3G+e1BzfXftdw7jJ5FtXgWGKO5H+telaprf2q4dxf+C2zwMD2OuB56o/isoRn1moW262wUUbnPZA0saTvxk4WvuEm3uguUVWGnUmbqk47Ifl5FmOmUtPT2KeSqifNEXxjimuLWvdrjAeRuYdmt2gVgFNZRcbpFbRVyVU7R1tT1+DCKVmqRnsOMLgOXOeVeV+36lEw3/DcqMXIprnt2n6MaKi/RW0s1HUyU9SwxyxnDmlfnK4sxqdP0CmqKo3CYQBVAjLUS91PPLTStlgkdHI3a1zDghZvYeECWLVhvEZmZu4+MYcOkbj9CwPK8gvS3dqtzumWnlYdjJjVyn7+9uuW5Udwt4dRTQzRyuDMuidKwHmeBtb0lfShjbFEyNjQ1rRgNG4LVmiFNVUcdRe/XWw08bixjMjj3YxjA3tGdv5L9rNI7hJNTcTdZntikGsHMaOO1qtkeHAtGzUdsxjGRnauvZrmunqmHw2dj0Y96bdFW9f7TYNb7Q/oXNGkY9m64/1ubyFdMVntD+hc0aQ7bzW99TeQr0ns02ScGwzd7R3/APguhhuXPnBoPZez9/HzSugxuWKhRVEBERBFVFUBERARREFREQEREBCoiAiIgoWO6f8AvSuHQzz2rIQse4QDjROu7ep57UHOFXtqbh3J3lC21wMj2Krjz1TvxWpanbUV/wC6fOatu8DXuLVnnqnLKlGx8ZGM46Fck79/Kg3IR4UGJaZ2+y188FPV1kVJcpRiBxB67JwA7HITsGcbdy1hNSvYHSRnjYA7AnjBMZ6CQFtq+0VZW3ygb1DxtujAkleyVjS6QOywOycljf1sDecc2316HWytooKqGvpnQUpbEyKllqjUNaWtw8tJJw0nGB2twWvdxqbnPaXWwfFr2LHTP6qfh8Po1FhFt6/6M2t9FNPTWqlNQBnaXRtAztcQzacDJwBk4xyrDrRFaqyutjHWeIQ1IhbKTUyFwdKJS0tHxfWtoO3ru0tT2Kv4u3HmHHmNzTO/t+WKRxvleGRsc5x3NaMk/Qsv0c0PNQ8z3maOngiIL4TIA/bu1tvWZ7e1bFoLVb7cP+ho4IT8ZjBk/TvWD3O2ipvNdL6mV8FKC3jzDSBxDhUB2uMgiYOHXnY4tAwOZe9vDpp5q5c7L8euXI6bMdPz9/8ATP6eGnZTxx07IxC1oEYZuA7WF6pLZQSSwyvoqd0kDi+J5iaSxxOSQcbDnavz6NGq/g/b+r4hFU8Q0Pj4sM1ebrRsacY2ci+ktyIcCZ3zL0VvtDuhcz38+zFb31N5Cul60+sO6FzRffdar75m8isoyngyHsxZ+/XH/KV0EFz/AMGI9mbR327zSugBuWCqoqogqIiCKhRVAREQRFUQEREBERBEREBERBQsb4QsnRSsxzs84LI1+G+UPqlaaqkG+VmG9O8IOXqjZUVxPNk9Gu3K2jwUzMNgraSOrFPVGZ2HABzo87A7B2Hatc36jlorhKTHylkjHD6CCviGSdh60B+NziSHY7ZG9WEdGaL2+4WyR5uVzNZlrhrlxzIS8uBIOwbDjA51kfHs51yh1RUjsD41ydVVQ7F3jXK7HV/HM5041vOuUDWVXxXeOcnVtWPlB/juTY6luVPHcKU075Zouua9skLtVzHNcHAg4I3gbwQvk0mittpKykqYZKrWp9V2o54LZHt18PdsyXeuP3YG3dsC5x6vqx2U32hyouVaN0lR9ocm4HV3GD/gX5prhBEHZMmWnGyJx2nPMO0uXBdbgPhqn7S5eQvFy5KisHRVuTcDo2K6VxlzI+DiAwuyIJA7mGwj4304XiLrcS92q6jLOwJZICd2/Yudhe7o3dV1w6Kt6826QXcbq24jorX+lXqhNOkai50zoNV04c8ktyGOGT4Fzpe3tfc6lzCC11RMQRyjC9Mt/u00bo5ay4SMcMFrqtxB+9fkiEs0gLmhoxqsYFJlWwOC8ezdpGP/ACnn/KVv8LT3BHZ3uuEdS5vWUzS4n+cdmFuJYqIiICKKoCIiAiIgIiICIiAiIgiIiAqoqgi8ZHtY0uccBea8Xsa8YcMhBrzT7RW3Xxzq2jqupa8DblhLJenAyD2/uWnLjZ7jRTOZNRl5B/WjjLgfAF06+ggfvavWbVTfFKnI5YMNSN9DN4h3oXiY5xvopfEu9C6o9SaX4pQ2ilPYpycOVi2Xlo5PFO9ChD/5I7xbvQuqDZqU9inqLSfFTkcqkP8A5M4f4blNo305+o5dV+otH8RQ2Si+TTkcqZ/oD9UprNHwP3FdVeoVD8kPAobDQn4MeBORysZGfJj71ONj+THhK6oOj9Cfgm/VC8To3bz8Cz6gTkcuskY44bGCe0Ssr0U0UuF6naWcRRQZ66aY7cdobyt7fwat4+CZ9QL2x2Klj/VBHQMJyJo7baKz26OioXh4aMueSNZ55SV9ZfmgooYCCwHPOV+jCoqIiCKqKoCIiAiKFBUURBUREBERAUREBERBUREBERAREQEREBERBFURARRVAURVBEVRAUVRBAqoFUBERAREQEREBERAREQRERAREQVERAREQEREBERAREQEREBERAREQEREBERAREQRVEQEREEREQf/2Q==" id="513" name="Google Shape;513;p68"/>
          <p:cNvSpPr/>
          <p:nvPr/>
        </p:nvSpPr>
        <p:spPr>
          <a:xfrm>
            <a:off x="63500"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data:image/jpeg;base64,/9j/4AAQSkZJRgABAQAAAQABAAD/2wBDAAkGBwgHBgkIBwgKCgkLDRYPDQwMDRsUFRAWIB0iIiAdHx8kKDQsJCYxJx8fLT0tMTU3Ojo6Iys/RD84QzQ5Ojf/2wBDAQoKCg0MDRoPDxo3JR8lNzc3Nzc3Nzc3Nzc3Nzc3Nzc3Nzc3Nzc3Nzc3Nzc3Nzc3Nzc3Nzc3Nzc3Nzc3Nzc3Nzf/wAARCAC3ARMDASIAAhEBAxEB/8QAHAABAQADAAMBAAAAAAAAAAAAAAEGBwgCAwUE/8QAVBAAAQMDAAQFCxAEDQUAAAAAAQACAwQFEQYSITEHE0FRcRQiQmFzdJGTsbLRFSMlMzU2Q1JTVYGSlKHB4RcyNHIWRVRiY2RldYOipMLwJCZEgtL/xAAbAQEBAAMBAQEAAAAAAAAAAAAAAQIEBQMGB//EACsRAQABBAECAwcFAAAAAAAAAAABAgMEESESMQUGExRBUWFxgdEiMzTh8P/aAAwDAQACEQMRAD8A3iiIgIiICiIgKqIgqKBVAREQEREBERAREQEREBERAREQEREBERBEKqIChVRAREQEREBERAREQFFVEBEVQEREBF4vc1jS5zgANpJOAF+SO60MpIiqon43lrwR4UH7UX5urac7pmfWC8hVwH4Rv1gg96L09Uw/KN8KvHxfHHhQe1F6+OYeyCcaz4yDzReHGN504xvOg81V4cY3nU41nOg9iL18Y3n+5QTxF+oJG6/xSdqD2IiqCK8ihVQRVTCqCIqiCIiICKogIiICIiCIiICIqUBRzg1pc4gADJJO5F8TTaZ9PondpIiQ8UrwCOTIx+KDS3CTp5W3qtfTUMz4bYxxEbGnBmx2bvwCwR8s+wy1OoTtAfIQfAv217QbrMCBqxRucByda0n8F9vQPQpmks9U6pqXxshIDnNGXPcVYRioleN1az6ZD6F5cfKN1ezxxW4BwPWsj9vqh/6tUPA5bTuuNT9RvpV1I1B1RN/L2ePQVNQDsuDftC26eBug7G5T/TEPSvE8DNCf40n8SPSmpGpurasbrl4Kn815eqFbyXM/afzW1X8DVA0ZddpWjnMQH+5epvBBbS7Db4SeYMb/APSak21gK+u+cz9q/NBX1o/jM/avzW1f0NUfzrN4kelP0NUfzpL4kelNSNV9X1ufdL/VfmnV9X85f6r81tT9DVH86S+JHpT9DVJ86S+JHpTUjVnV9X85f6r81+qkvdxpHsJq5yzOQ5spP0g5WxKjgfpoo3OZcpCQOWIelazudvNsrailJBMcpjfjc44JB6dn3pob24NtMZrqRa7pIJKni+Mp6j5Zg3g/zgtgrnDQGqfDVWiVh6+G6MY0/wA1+xw+9dHDcsVFURAREQRVRVAUVRAREQEREBERBEREBEVQRfA0+95127gfKFkCx/T/AN5917h+IQc21vurW7PgJfMK2XwMe13PuzfIta1vulWn+gl8wrZfAv7Tc+7DyLKnujabdwXko1fFr5664V5t9uL6amiINVW4wTy8XFnl53bhuG3dUfQr7hTUEDp6qZkUTSGl7zhoJOAPCV5QPbVQsmZNrxSNDmlnWgjyr5+k1Pxtp1W07pxHNHI6NlRxDtVrgSWvyMEDaMkbt6xWHTY22z0lI4Ora+OINmldJlut+92RGwZ5cb1hXcpo5qlsY+LeyKum3TtnUlHTTMMc0Eb2O2Oa5oOR28rB9EoqWoudU6ehoccQaiLUo42GE8fNHhpAyRqsbv25ztXxKrTS9TuJZOyEc0bBs8OVk2glDDNaDW9TB09bVSCqmadU6o1iCMdvkHK4ledvIpuVapbeV4XexbUXLkwyu2MDaKPGwOy4DtE7F+aW/WuF9UySrDTSnVm9beQw5AxnVwTlwGBk7V7aetjhpo2zQvpwyCNzmnJ1C46rWc5ds3dHOsXr7HcJ7nXyQULH0xkc+WNtxc0VTuMie3A1vW3tDX7dgyRyFe7mMxpp4qqBk8Di6OQZaS0tyOggEL2r5ujdNWUllpoLg5zqhgdrB0nGFoLiWtLuUhpAz2l9NB+er9od0Fc36X7b/ce+z5jl0jV+0P6Cub9K/d+4d9v81yT2V9PQQZmtg57vD5QulAub9A2jqq1f3tD+C6QG5YKqIiAUCKICqiqAiKIKiIgIiICIiAoiqCIqogqx7T73oXTuP+4LIVj2n3vQufcv9wQc31nuhXdwl8wrZvAv7Rc+7DyFayrfdCv7hL5hWzuBb2i593HkKypRsS9VstutdRVQUz6mSKNz+Ka8NJAGScn/AJzZXwbTpaau4RU8tIyGnkjdiXjckPbFHI4EYxq4lwDnOxZJUQNq6eogkLgyaN0RLTtAIIOPCVrXTO3UtmmibR1FQXvYRxbnN1WjUYxztgzlwjaN+N+zasblcUU9UtjFx6si9Tbp970aWaTS3aZ0FO4to2nYB8J2z2u0sZKpKhK4tyua53L9Bx8e3YtxbojgW2eDcf8AasPdpfOWpgttcHHvWh7tL5xWzhfuS5HmD+LH1/L7N3qjTUzRExslVK8R00bxkGQ7QT2hguJ5ACvTDQy2+njFLLxhY3DuNOq1znO1nyv5SeXHT9H0XQxuljlcxpkjBDHEbW5346cBeqtrqahja+qlDNY6rG7S555mtG1x7QC6j4xOqmPoX1cTHlgY57Q5paXAA7gdu3GxYhJpzMy3R1Ao6d82rJLNCJZGmJjGMeQdZgOsQ8Y2Y5cr7sbp31LppaR9NDVHULSHSVEmzAzqnEQGc4yeXcV+GbQeinjInuFwklflssz3sL5IyxrCw9bjGqxu3Gc5OdqDIaz2h/QVzdpX7vV/fb/Ncukaz2h/QVzbpR7vV/fcnmuSeyvtaAbau0j+1o10cNy5z4PRm4Wgf2ow/cujBuWCqiIgIiICIiAiIgIiICIiAiIgiKqICIiCrHtPvehc+5DzgshCx7T73o3LubfOag5vrf26v2fAS+aVtDgX2U9zP9YHkK1fXbK24dwk81bP4HS5tvvDmjLmzEgc5AKyhGdnSG0RREmuidqymE8UDJ64Ghxb1oO4EErW+nFQZ9IJwTkRBrB4Mn7yvtmzV1xtM1dbqCMOrZnVNLxNWYHU/GU0bA8auAcPacg8gyAVjmlkb479VtkdrO1mknn60bVqZkz6bveX4icmZ+T4xUVIUK5b7OHi94Y0ucQABkk8i/RbtNL/AGF7PU+VktC0lxo6iHAdtyS12M5+n6Cvx1LHSRFrMa2QRnccHP4L6F/uD7vR0sLKampnU4zmNux7uXPgWxZriiduP4lYryI9PXHduXRm+UukVlprnR5bHMOuY7fG4bC09BX0jGwyiUsaZGtLQ8gawB3jPNsHgWA8C8HUWi8tLNPE6oNU+QxNeCWNIABx28ZWezxulhfGyV8LnDAkYAXN7YyCPCF16aoqjcPiK7dVuqaao1L1XFgfRShxAaBk60xibs53DaAvCOtpo6COpmqaZkOADKJRxec4ADjv24HSvzPt1ayNzm3m4vIGQ1scGT2hli+LpdarvdbFTx0hNQ+N2u+Orw2R7g4ap6wavWjWPgO8KsX3ZK+iquqaemrKeWaDIljjla50Z3dcAcjbzrnPSY5vtf33L5pW77TR19JdbjrwVUNE5srnCaVr2PldKXB0eNoaWk5BA3jlC0fpJ7u13fc3kKk9hkHB2PZOzj+0mn7l0WFzvwcjN1s/94DyLogbliqoiICIiCIqogKogQEREBERARECAoqogKlREFCx7T73pXH9xvntWQrHtPvelcf3G+e1BzfXftdw7jJ5FtXgWGKO5H+telaprf2q4dxf+C2zwMD2OuB56o/isoRn1moW262wUUbnPZA0saTvxk4WvuEm3uguUVWGnUmbqk47Ifl5FmOmUtPT2KeSqifNEXxjimuLWvdrjAeRuYdmt2gVgFNZRcbpFbRVyVU7R1tT1+DCKVmqRnsOMLgOXOeVeV+36lEw3/DcqMXIprnt2n6MaKi/RW0s1HUyU9SwxyxnDmlfnK4sxqdP0CmqKo3CYQBVAjLUS91PPLTStlgkdHI3a1zDghZvYeECWLVhvEZmZu4+MYcOkbj9CwPK8gvS3dqtzumWnlYdjJjVyn7+9uuW5Udwt4dRTQzRyuDMuidKwHmeBtb0lfShjbFEyNjQ1rRgNG4LVmiFNVUcdRe/XWw08bixjMjj3YxjA3tGdv5L9rNI7hJNTcTdZntikGsHMaOO1qtkeHAtGzUdsxjGRnauvZrmunqmHw2dj0Y96bdFW9f7TYNb7Q/oXNGkY9m64/1ubyFdMVntD+hc0aQ7bzW99TeQr0ns02ScGwzd7R3/APguhhuXPnBoPZez9/HzSugxuWKhRVEBERBFVFUBERARREFREQEREBCoiAiIgoWO6f8AvSuHQzz2rIQse4QDjROu7ep57UHOFXtqbh3J3lC21wMj2Krjz1TvxWpanbUV/wC6fOatu8DXuLVnnqnLKlGx8ZGM46Fck79/Kg3IR4UGJaZ2+y188FPV1kVJcpRiBxB67JwA7HITsGcbdy1hNSvYHSRnjYA7AnjBMZ6CQFtq+0VZW3ygb1DxtujAkleyVjS6QOywOycljf1sDecc2316HWytooKqGvpnQUpbEyKllqjUNaWtw8tJJw0nGB2twWvdxqbnPaXWwfFr2LHTP6qfh8Po1FhFt6/6M2t9FNPTWqlNQBnaXRtAztcQzacDJwBk4xyrDrRFaqyutjHWeIQ1IhbKTUyFwdKJS0tHxfWtoO3ru0tT2Kv4u3HmHHmNzTO/t+WKRxvleGRsc5x3NaMk/Qsv0c0PNQ8z3maOngiIL4TIA/bu1tvWZ7e1bFoLVb7cP+ho4IT8ZjBk/TvWD3O2ipvNdL6mV8FKC3jzDSBxDhUB2uMgiYOHXnY4tAwOZe9vDpp5q5c7L8euXI6bMdPz9/8ATP6eGnZTxx07IxC1oEYZuA7WF6pLZQSSwyvoqd0kDi+J5iaSxxOSQcbDnavz6NGq/g/b+r4hFU8Q0Pj4sM1ebrRsacY2ci+ktyIcCZ3zL0VvtDuhcz38+zFb31N5Cul60+sO6FzRffdar75m8isoyngyHsxZ+/XH/KV0EFz/AMGI9mbR327zSugBuWCqoqogqIiCKhRVAREQRFUQEREBERBEREBERBQsb4QsnRSsxzs84LI1+G+UPqlaaqkG+VmG9O8IOXqjZUVxPNk9Gu3K2jwUzMNgraSOrFPVGZ2HABzo87A7B2Hatc36jlorhKTHylkjHD6CCviGSdh60B+NziSHY7ZG9WEdGaL2+4WyR5uVzNZlrhrlxzIS8uBIOwbDjA51kfHs51yh1RUjsD41ydVVQ7F3jXK7HV/HM5041vOuUDWVXxXeOcnVtWPlB/juTY6luVPHcKU075Zouua9skLtVzHNcHAg4I3gbwQvk0mittpKykqYZKrWp9V2o54LZHt18PdsyXeuP3YG3dsC5x6vqx2U32hyouVaN0lR9ocm4HV3GD/gX5prhBEHZMmWnGyJx2nPMO0uXBdbgPhqn7S5eQvFy5KisHRVuTcDo2K6VxlzI+DiAwuyIJA7mGwj4304XiLrcS92q6jLOwJZICd2/Yudhe7o3dV1w6Kt6826QXcbq24jorX+lXqhNOkai50zoNV04c8ktyGOGT4Fzpe3tfc6lzCC11RMQRyjC9Mt/u00bo5ay4SMcMFrqtxB+9fkiEs0gLmhoxqsYFJlWwOC8ezdpGP/ACnn/KVv8LT3BHZ3uuEdS5vWUzS4n+cdmFuJYqIiICKKoCIiAiIgIiICIiAiIgiIiAqoqgi8ZHtY0uccBea8Xsa8YcMhBrzT7RW3Xxzq2jqupa8DblhLJenAyD2/uWnLjZ7jRTOZNRl5B/WjjLgfAF06+ggfvavWbVTfFKnI5YMNSN9DN4h3oXiY5xvopfEu9C6o9SaX4pQ2ilPYpycOVi2Xlo5PFO9ChD/5I7xbvQuqDZqU9inqLSfFTkcqkP8A5M4f4blNo305+o5dV+otH8RQ2Si+TTkcqZ/oD9UprNHwP3FdVeoVD8kPAobDQn4MeBORysZGfJj71ONj+THhK6oOj9Cfgm/VC8To3bz8Cz6gTkcuskY44bGCe0Ssr0U0UuF6naWcRRQZ66aY7cdobyt7fwat4+CZ9QL2x2Klj/VBHQMJyJo7baKz26OioXh4aMueSNZ55SV9ZfmgooYCCwHPOV+jCoqIiCKqKoCIiAiKFBUURBUREBERAUREBERBUREBERAREQEREBERBFURARRVAURVBEVRAUVRBAqoFUBERAREQEREBERAREQRERAREQVERAREQEREBERAREQEREBERAREQEREBERAREQRVEQEREEREQf/2Q==" id="514" name="Google Shape;514;p68"/>
          <p:cNvSpPr/>
          <p:nvPr/>
        </p:nvSpPr>
        <p:spPr>
          <a:xfrm>
            <a:off x="215900" y="5953"/>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www.inhabitots.com/wp-content/uploads/2010/11/fun-digital-water-saver-for-kids.jpg" id="515" name="Google Shape;515;p68">
            <a:hlinkClick r:id="rId3"/>
          </p:cNvPr>
          <p:cNvPicPr preferRelativeResize="0"/>
          <p:nvPr/>
        </p:nvPicPr>
        <p:blipFill rotWithShape="1">
          <a:blip r:embed="rId4">
            <a:alphaModFix/>
          </a:blip>
          <a:srcRect b="0" l="0" r="0" t="0"/>
          <a:stretch/>
        </p:blipFill>
        <p:spPr>
          <a:xfrm>
            <a:off x="437525" y="2630429"/>
            <a:ext cx="2485200" cy="2064900"/>
          </a:xfrm>
          <a:prstGeom prst="ellipse">
            <a:avLst/>
          </a:prstGeom>
          <a:noFill/>
          <a:ln>
            <a:noFill/>
          </a:ln>
        </p:spPr>
      </p:pic>
      <p:pic>
        <p:nvPicPr>
          <p:cNvPr descr="https://encrypted-tbn3.gstatic.com/images?q=tbn:ANd9GcT6mVYHPwZ-_Nhw53Z5z-EzAYefp31bGUh1UkkcWTA87AElWv_O" id="516" name="Google Shape;516;p68">
            <a:hlinkClick r:id="rId5"/>
          </p:cNvPr>
          <p:cNvPicPr preferRelativeResize="0"/>
          <p:nvPr/>
        </p:nvPicPr>
        <p:blipFill rotWithShape="1">
          <a:blip r:embed="rId6">
            <a:alphaModFix/>
          </a:blip>
          <a:srcRect b="0" l="0" r="0" t="0"/>
          <a:stretch/>
        </p:blipFill>
        <p:spPr>
          <a:xfrm>
            <a:off x="4038600" y="1771650"/>
            <a:ext cx="3571800" cy="2143200"/>
          </a:xfrm>
          <a:prstGeom prst="ellipse">
            <a:avLst/>
          </a:prstGeom>
          <a:noFill/>
          <a:ln>
            <a:noFill/>
          </a:ln>
        </p:spPr>
      </p:pic>
      <p:sp>
        <p:nvSpPr>
          <p:cNvPr id="517" name="Google Shape;517;p68"/>
          <p:cNvSpPr txBox="1"/>
          <p:nvPr/>
        </p:nvSpPr>
        <p:spPr>
          <a:xfrm>
            <a:off x="437535" y="6875"/>
            <a:ext cx="8229600" cy="564600"/>
          </a:xfrm>
          <a:prstGeom prst="rect">
            <a:avLst/>
          </a:prstGeom>
          <a:noFill/>
          <a:ln>
            <a:noFill/>
          </a:ln>
        </p:spPr>
        <p:txBody>
          <a:bodyPr anchorCtr="0" anchor="ctr" bIns="45700" lIns="91425" spcFirstLastPara="1" rIns="91425" wrap="square" tIns="45700">
            <a:normAutofit lnSpcReduction="20000"/>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69"/>
          <p:cNvSpPr txBox="1"/>
          <p:nvPr>
            <p:ph type="title"/>
          </p:nvPr>
        </p:nvSpPr>
        <p:spPr>
          <a:xfrm>
            <a:off x="628650" y="13692"/>
            <a:ext cx="7886700" cy="7605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endParaRPr>
          </a:p>
          <a:p>
            <a:pPr indent="0" lvl="0" marL="0" rtl="0" algn="ctr">
              <a:lnSpc>
                <a:spcPct val="90000"/>
              </a:lnSpc>
              <a:spcBef>
                <a:spcPts val="0"/>
              </a:spcBef>
              <a:spcAft>
                <a:spcPts val="0"/>
              </a:spcAft>
              <a:buClr>
                <a:schemeClr val="dk1"/>
              </a:buClr>
              <a:buSzPct val="100000"/>
              <a:buFont typeface="Calibri"/>
              <a:buNone/>
            </a:pPr>
            <a:r>
              <a:t/>
            </a:r>
            <a:endParaRPr sz="3600">
              <a:solidFill>
                <a:srgbClr val="FFFFFF"/>
              </a:solidFill>
            </a:endParaRPr>
          </a:p>
        </p:txBody>
      </p:sp>
      <p:sp>
        <p:nvSpPr>
          <p:cNvPr id="523" name="Google Shape;523;p69"/>
          <p:cNvSpPr txBox="1"/>
          <p:nvPr>
            <p:ph idx="1" type="body"/>
          </p:nvPr>
        </p:nvSpPr>
        <p:spPr>
          <a:xfrm>
            <a:off x="628650" y="1643424"/>
            <a:ext cx="7886700" cy="2989200"/>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Clr>
                <a:schemeClr val="dk1"/>
              </a:buClr>
              <a:buSzPts val="2800"/>
              <a:buFont typeface="Arial"/>
              <a:buNone/>
            </a:pPr>
            <a:r>
              <a:rPr lang="en-US" sz="2900">
                <a:solidFill>
                  <a:srgbClr val="FFFFFF"/>
                </a:solidFill>
              </a:rPr>
              <a:t>What is precorrection?</a:t>
            </a:r>
            <a:endParaRPr sz="2900">
              <a:solidFill>
                <a:srgbClr val="FFFFFF"/>
              </a:solidFill>
            </a:endParaRPr>
          </a:p>
          <a:p>
            <a:pPr indent="0" lvl="0" marL="0" rtl="0" algn="l">
              <a:lnSpc>
                <a:spcPct val="70000"/>
              </a:lnSpc>
              <a:spcBef>
                <a:spcPts val="1000"/>
              </a:spcBef>
              <a:spcAft>
                <a:spcPts val="0"/>
              </a:spcAft>
              <a:buClr>
                <a:schemeClr val="dk1"/>
              </a:buClr>
              <a:buSzPts val="2800"/>
              <a:buFont typeface="Arial"/>
              <a:buNone/>
            </a:pPr>
            <a:r>
              <a:t/>
            </a:r>
            <a:endParaRPr sz="2900">
              <a:solidFill>
                <a:srgbClr val="FFFFFF"/>
              </a:solidFill>
            </a:endParaRPr>
          </a:p>
          <a:p>
            <a:pPr indent="-234950" lvl="1" marL="685800" rtl="0" algn="l">
              <a:lnSpc>
                <a:spcPct val="70000"/>
              </a:lnSpc>
              <a:spcBef>
                <a:spcPts val="500"/>
              </a:spcBef>
              <a:spcAft>
                <a:spcPts val="0"/>
              </a:spcAft>
              <a:buClr>
                <a:srgbClr val="FFFFFF"/>
              </a:buClr>
              <a:buSzPts val="2700"/>
              <a:buChar char="•"/>
            </a:pPr>
            <a:r>
              <a:rPr lang="en-US" sz="2700">
                <a:solidFill>
                  <a:srgbClr val="FFFFFF"/>
                </a:solidFill>
              </a:rPr>
              <a:t>Following initial instruction, a staff member anticipates possible behavioral errors based on past history and then provides the student/s with a prompt regarding appropriate behavior.</a:t>
            </a:r>
            <a:endParaRPr sz="2500">
              <a:solidFill>
                <a:srgbClr val="FFFFFF"/>
              </a:solidFill>
            </a:endParaRPr>
          </a:p>
          <a:p>
            <a:pPr indent="-63500" lvl="1" marL="685800" rtl="0" algn="l">
              <a:lnSpc>
                <a:spcPct val="70000"/>
              </a:lnSpc>
              <a:spcBef>
                <a:spcPts val="500"/>
              </a:spcBef>
              <a:spcAft>
                <a:spcPts val="0"/>
              </a:spcAft>
              <a:buClr>
                <a:schemeClr val="dk1"/>
              </a:buClr>
              <a:buSzPts val="2600"/>
              <a:buNone/>
            </a:pPr>
            <a:r>
              <a:t/>
            </a:r>
            <a:endParaRPr sz="2700">
              <a:solidFill>
                <a:srgbClr val="FFFFFF"/>
              </a:solidFill>
            </a:endParaRPr>
          </a:p>
          <a:p>
            <a:pPr indent="-234950" lvl="1" marL="685800" rtl="0" algn="l">
              <a:lnSpc>
                <a:spcPct val="70000"/>
              </a:lnSpc>
              <a:spcBef>
                <a:spcPts val="500"/>
              </a:spcBef>
              <a:spcAft>
                <a:spcPts val="0"/>
              </a:spcAft>
              <a:buClr>
                <a:schemeClr val="dk1"/>
              </a:buClr>
              <a:buSzPts val="2700"/>
              <a:buChar char="•"/>
            </a:pPr>
            <a:r>
              <a:rPr b="1" lang="en-US" sz="2700">
                <a:solidFill>
                  <a:srgbClr val="FFFFFF"/>
                </a:solidFill>
              </a:rPr>
              <a:t>Precorrection is </a:t>
            </a:r>
            <a:r>
              <a:rPr b="1" i="1" lang="en-US" sz="2700">
                <a:solidFill>
                  <a:srgbClr val="FF0000"/>
                </a:solidFill>
              </a:rPr>
              <a:t>prevention</a:t>
            </a:r>
            <a:r>
              <a:rPr b="1" lang="en-US" sz="2700"/>
              <a:t>!</a:t>
            </a:r>
            <a:endParaRPr sz="2500"/>
          </a:p>
        </p:txBody>
      </p:sp>
      <p:sp>
        <p:nvSpPr>
          <p:cNvPr id="524" name="Google Shape;524;p69"/>
          <p:cNvSpPr txBox="1"/>
          <p:nvPr/>
        </p:nvSpPr>
        <p:spPr>
          <a:xfrm>
            <a:off x="628650" y="875550"/>
            <a:ext cx="72357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FF"/>
                </a:solidFill>
                <a:latin typeface="Calibri"/>
                <a:ea typeface="Calibri"/>
                <a:cs typeface="Calibri"/>
                <a:sym typeface="Calibri"/>
              </a:rPr>
              <a:t>Modify Antecedents- Prompts and Precorrects</a:t>
            </a:r>
            <a:endParaRPr>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0"/>
          <p:cNvSpPr txBox="1"/>
          <p:nvPr>
            <p:ph idx="1" type="body"/>
          </p:nvPr>
        </p:nvSpPr>
        <p:spPr>
          <a:xfrm>
            <a:off x="457200" y="1142232"/>
            <a:ext cx="8229600" cy="3452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Increase/ individualize visual cues</a:t>
            </a:r>
            <a:endParaRPr/>
          </a:p>
        </p:txBody>
      </p:sp>
      <p:sp>
        <p:nvSpPr>
          <p:cNvPr id="530" name="Google Shape;530;p70"/>
          <p:cNvSpPr txBox="1"/>
          <p:nvPr/>
        </p:nvSpPr>
        <p:spPr>
          <a:xfrm>
            <a:off x="437535" y="6875"/>
            <a:ext cx="8229600" cy="85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pic>
        <p:nvPicPr>
          <p:cNvPr descr="Latest 004.jpg" id="531" name="Google Shape;531;p70"/>
          <p:cNvPicPr preferRelativeResize="0"/>
          <p:nvPr/>
        </p:nvPicPr>
        <p:blipFill rotWithShape="1">
          <a:blip r:embed="rId3">
            <a:alphaModFix/>
          </a:blip>
          <a:srcRect b="0" l="19730" r="19440" t="12669"/>
          <a:stretch/>
        </p:blipFill>
        <p:spPr>
          <a:xfrm>
            <a:off x="231102" y="1714499"/>
            <a:ext cx="2241709" cy="3218456"/>
          </a:xfrm>
          <a:prstGeom prst="rect">
            <a:avLst/>
          </a:prstGeom>
          <a:noFill/>
          <a:ln>
            <a:noFill/>
          </a:ln>
        </p:spPr>
      </p:pic>
      <p:pic>
        <p:nvPicPr>
          <p:cNvPr descr="http://www.educationandbehavior.com/wp-content/uploads/2014/08/work-space-1.jpg" id="532" name="Google Shape;532;p70"/>
          <p:cNvPicPr preferRelativeResize="0"/>
          <p:nvPr/>
        </p:nvPicPr>
        <p:blipFill rotWithShape="1">
          <a:blip r:embed="rId4">
            <a:alphaModFix/>
          </a:blip>
          <a:srcRect b="0" l="0" r="0" t="0"/>
          <a:stretch/>
        </p:blipFill>
        <p:spPr>
          <a:xfrm>
            <a:off x="6864494" y="3135607"/>
            <a:ext cx="1545323" cy="1837144"/>
          </a:xfrm>
          <a:prstGeom prst="rect">
            <a:avLst/>
          </a:prstGeom>
          <a:noFill/>
          <a:ln>
            <a:noFill/>
          </a:ln>
        </p:spPr>
      </p:pic>
      <p:pic>
        <p:nvPicPr>
          <p:cNvPr descr="http://www.educationandbehavior.com/wp-content/uploads/2014/08/tape-desk.jpg" id="533" name="Google Shape;533;p70"/>
          <p:cNvPicPr preferRelativeResize="0"/>
          <p:nvPr/>
        </p:nvPicPr>
        <p:blipFill rotWithShape="1">
          <a:blip r:embed="rId5">
            <a:alphaModFix/>
          </a:blip>
          <a:srcRect b="0" l="0" r="0" t="0"/>
          <a:stretch/>
        </p:blipFill>
        <p:spPr>
          <a:xfrm>
            <a:off x="6864494" y="1485900"/>
            <a:ext cx="1426152" cy="1371600"/>
          </a:xfrm>
          <a:prstGeom prst="rect">
            <a:avLst/>
          </a:prstGeom>
          <a:noFill/>
          <a:ln>
            <a:noFill/>
          </a:ln>
        </p:spPr>
      </p:pic>
      <p:pic>
        <p:nvPicPr>
          <p:cNvPr descr="IMG_1616.JPG" id="534" name="Google Shape;534;p70"/>
          <p:cNvPicPr preferRelativeResize="0"/>
          <p:nvPr/>
        </p:nvPicPr>
        <p:blipFill rotWithShape="1">
          <a:blip r:embed="rId6">
            <a:alphaModFix/>
          </a:blip>
          <a:srcRect b="0" l="3565" r="1852" t="0"/>
          <a:stretch/>
        </p:blipFill>
        <p:spPr>
          <a:xfrm>
            <a:off x="3303104" y="1485900"/>
            <a:ext cx="2498461" cy="1485899"/>
          </a:xfrm>
          <a:prstGeom prst="rect">
            <a:avLst/>
          </a:prstGeom>
          <a:noFill/>
          <a:ln>
            <a:noFill/>
          </a:ln>
        </p:spPr>
      </p:pic>
      <p:pic>
        <p:nvPicPr>
          <p:cNvPr descr="Latest 002.jpg" id="535" name="Google Shape;535;p70"/>
          <p:cNvPicPr preferRelativeResize="0"/>
          <p:nvPr/>
        </p:nvPicPr>
        <p:blipFill rotWithShape="1">
          <a:blip r:embed="rId7">
            <a:alphaModFix/>
          </a:blip>
          <a:srcRect b="0" l="1365" r="876" t="0"/>
          <a:stretch/>
        </p:blipFill>
        <p:spPr>
          <a:xfrm>
            <a:off x="2990501" y="3135607"/>
            <a:ext cx="3123668" cy="1797349"/>
          </a:xfrm>
          <a:prstGeom prst="rect">
            <a:avLst/>
          </a:prstGeom>
          <a:noFill/>
          <a:ln>
            <a:noFill/>
          </a:ln>
        </p:spPr>
      </p:pic>
      <p:sp>
        <p:nvSpPr>
          <p:cNvPr id="536" name="Google Shape;536;p70"/>
          <p:cNvSpPr txBox="1"/>
          <p:nvPr/>
        </p:nvSpPr>
        <p:spPr>
          <a:xfrm>
            <a:off x="275302" y="640877"/>
            <a:ext cx="42771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FF"/>
                </a:solidFill>
                <a:latin typeface="Calibri"/>
                <a:ea typeface="Calibri"/>
                <a:cs typeface="Calibri"/>
                <a:sym typeface="Calibri"/>
              </a:rPr>
              <a:t>Modify Antecedents</a:t>
            </a:r>
            <a:endParaRPr>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71"/>
          <p:cNvPicPr preferRelativeResize="0"/>
          <p:nvPr/>
        </p:nvPicPr>
        <p:blipFill>
          <a:blip r:embed="rId3">
            <a:alphaModFix/>
          </a:blip>
          <a:stretch>
            <a:fillRect/>
          </a:stretch>
        </p:blipFill>
        <p:spPr>
          <a:xfrm rot="-806933">
            <a:off x="2052644" y="1264133"/>
            <a:ext cx="4897461" cy="3615942"/>
          </a:xfrm>
          <a:prstGeom prst="rect">
            <a:avLst/>
          </a:prstGeom>
          <a:noFill/>
          <a:ln>
            <a:noFill/>
          </a:ln>
        </p:spPr>
      </p:pic>
      <p:sp>
        <p:nvSpPr>
          <p:cNvPr id="543" name="Google Shape;543;p71"/>
          <p:cNvSpPr txBox="1"/>
          <p:nvPr/>
        </p:nvSpPr>
        <p:spPr>
          <a:xfrm rot="-786615">
            <a:off x="2428263" y="1724117"/>
            <a:ext cx="4389716" cy="28080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3200">
              <a:solidFill>
                <a:srgbClr val="366092"/>
              </a:solidFill>
              <a:latin typeface="Calibri"/>
              <a:ea typeface="Calibri"/>
              <a:cs typeface="Calibri"/>
              <a:sym typeface="Calibri"/>
            </a:endParaRPr>
          </a:p>
          <a:p>
            <a:pPr indent="0" lvl="0" marL="0" marR="0" rtl="0" algn="l">
              <a:spcBef>
                <a:spcPts val="0"/>
              </a:spcBef>
              <a:spcAft>
                <a:spcPts val="0"/>
              </a:spcAft>
              <a:buNone/>
            </a:pPr>
            <a:r>
              <a:rPr b="1" lang="en-US" sz="3100">
                <a:solidFill>
                  <a:srgbClr val="000000"/>
                </a:solidFill>
                <a:latin typeface="Calibri"/>
                <a:ea typeface="Calibri"/>
                <a:cs typeface="Calibri"/>
                <a:sym typeface="Calibri"/>
              </a:rPr>
              <a:t>Write pre-emptive notes:</a:t>
            </a:r>
            <a:endParaRPr b="1" sz="1300"/>
          </a:p>
          <a:p>
            <a:pPr indent="0" lvl="0" marL="0" marR="0" rtl="0" algn="l">
              <a:spcBef>
                <a:spcPts val="0"/>
              </a:spcBef>
              <a:spcAft>
                <a:spcPts val="0"/>
              </a:spcAft>
              <a:buNone/>
            </a:pPr>
            <a:r>
              <a:t/>
            </a:r>
            <a:endParaRPr b="1" sz="2700">
              <a:solidFill>
                <a:srgbClr val="000000"/>
              </a:solidFill>
              <a:latin typeface="Calibri"/>
              <a:ea typeface="Calibri"/>
              <a:cs typeface="Calibri"/>
              <a:sym typeface="Calibri"/>
            </a:endParaRPr>
          </a:p>
          <a:p>
            <a:pPr indent="0" lvl="0" marL="0" marR="0" rtl="0" algn="l">
              <a:spcBef>
                <a:spcPts val="0"/>
              </a:spcBef>
              <a:spcAft>
                <a:spcPts val="0"/>
              </a:spcAft>
              <a:buNone/>
            </a:pPr>
            <a:r>
              <a:rPr lang="en-US" sz="2800">
                <a:solidFill>
                  <a:srgbClr val="000000"/>
                </a:solidFill>
                <a:latin typeface="Calibri"/>
                <a:ea typeface="Calibri"/>
                <a:cs typeface="Calibri"/>
                <a:sym typeface="Calibri"/>
              </a:rPr>
              <a:t>Liz, remember to raise your hand to offer an answer or comment.</a:t>
            </a:r>
            <a:endParaRPr/>
          </a:p>
        </p:txBody>
      </p:sp>
      <p:sp>
        <p:nvSpPr>
          <p:cNvPr id="544" name="Google Shape;544;p71"/>
          <p:cNvSpPr txBox="1"/>
          <p:nvPr/>
        </p:nvSpPr>
        <p:spPr>
          <a:xfrm>
            <a:off x="457210" y="-6"/>
            <a:ext cx="8229600" cy="85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descr="data:image/jpeg;base64,/9j/4AAQSkZJRgABAQAAAQABAAD/2wCEAAkGBxQREhUUExQWFhUWGB0bGBcXGR0fHxwiGB4ZISIdHxwdHyggHxolHhogIjYhKCorLi4uHyAzOjMsNygtLi0BCgoKDg0OGxAQGywkICQ3NDcvNCwsLC8sLCwvLCwsLDQsLCwsLCwvLDQ0LCwsLC8sLCwsLCwsLCwvLCwsLCwsLP/AABEIANgA6gMBIgACEQEDEQH/xAAcAAEAAwEBAQEBAAAAAAAAAAAABQYHBAMCAQj/xABEEAACAQIEAwYEAgkDAQcFAAABAgMAEQQSITEFBkETIlFhcYEHMkKRFKEjUnKCorHB0fAzYrLhFSQlksLT8UNTY3OD/8QAGQEBAAMBAQAAAAAAAAAAAAAAAAECAwQF/8QALxEAAgICAQIDBQkBAQAAAAAAAAECEQMhMRJBIlHwE2FxobEEMkKBkcHR4fEjFP/aAAwDAQACEQMRAD8A3GlKUApSlAKUpQClKUApSlAKUpQClKUB5YqcRozkEhQSQBc6eA6moCXnXDLKsd2OaPtLhTsSoAtvm721qncdOscbs5soBufD7a3rGeJSiCVZzNlzx5klKZmyD6wttHFr2bqPGtsUIy5TLJWbbSubhmLWaKOWMlkdAykixIIuCQetdNYlRSlKAUpSgFKUoBSvwGviaZVF2IHqbUB6UrN5/icnYNNlIZXKCIEEkjre2xH9avfDuICVV0IJUE6dSNq1nhlFWyzi0dtKUrIqKUpQClKUApSqlxbmUw4+KE/6bWUkdGbx+48Om96tCDlpAttK80nViVDAsvzAEXF9rjpXpVQeWJxCxqXdgqqLlibAVUYudMuOkhlydgUzwyL1smY3N7G4v9qtXEsCmIieKQXRxYj/ADrWMcb5VnwrzJ+jEbLmUhr2UX2BJYe3UVvhjBp9RaKRrnBuPwYq/ZPdgLlTuBmZb28CVOtSlZZ8NeLRwHDQCNmfFKxaU2GXJnZUtrpa7a/r+RA1Os8kelkSVMUpSqEGf/FPiM8aiLsg+GnTKWHzK4NwfSw29fCslx+IlmntNmdbACMad29wvgBprbpWucd5oLMoKERZmVkKgl8khHXYMF9r30teozB8TwMM8aNhWeWeYxJ8rjKCoDkdBqRbXRGJ2rrhJxilWi6dFy5H4l+IwiMAwC3QFlCg5dLpbQoNg3W16n6/FUAWGgGwr9rlk7dlBSlKgClKUArmmx8aSJEzgSSAlFO7Zd7elRPGObcPhphC5YuVLHLayhRfvEkWvt7iqXj+cJMRMjImQrbsYywLMWtq4DWA8AfWtY4m1bWiyi2dbYzGQYvFrBH2pmbukG4Ui4v4CxNjfQW61+yNicOgjxEjSyE5me9wC1u4o6KAPveoLF8aeGZzh3jM1uzFonOVj82g+fe/eNr33O8LxXjeJftkV+0d5fqAGRchLHW2UXuddLAV2Y10ytmsPCzn4lPGsjTXVAzasNgzb28Dpf3rUeSrplXM0mmpJ8b/AHrKhio8CgkjImdiVAdRZbWBYDUXYWA9xV1+H3F5ZcVGig5Qn6RQLAaau+mne0VftoCaTpRkiXJU9Gq0pSvOOcUpSgFKUoBWMcdhxKY2WSQLLYgjLfKchGVrDZ1XQj/5rWeNYSSWJlikMUmhVvQ3sfI7Gshx3AcXh5JiSVSTUi5IvrqDa2m1/A104HFW21+ZaJZvhRHlzvNMrYjEDOVzXYqrEZj4ak1o1UT4bcnNgzJiJtZpdFH6iC1h6mwJHSwq91lldy5sh8isZ+IeOTFYgBO2iljzAq6226i24P59L1s1VL4jcNxM+HthiDuHjsO+rC1tdD10+2oq2GSUi0HTKPyRi4MCzYjEE3ChEsNAdmPlo1reZqz8b+IcYcpB3gjlXfwKC5GUgXU6d4HbNWTTloomwrWPfJABJKX0so3uDfTz869ZJEgTJKHeV3LFFuM3djAzad3YiwvfQ1vPHbTlz67Gjjbs3zlbiL4nDJNIoUvcrYWuvRrXNr728CK9uM48wqthcu2UG2gNmIv5G1vUiovkTiay4ZYwRniVQyZwzKCNMxAHgRtrlvX7zljJYliyKrRsxWUHcAjusP2W1+1cyjc6Ma2ZzxrHzQFpJVMgedsmxOugt5a7etc3K3B2xcqjtFSXISL3QhdU0KkOxBV+8LGxA0FefGMQ8lmI/wBLvsP2Qdj5gf0q48icqIez4hOf0ls2QHuoVDLcm+tlv3elze+ltblFXLT8k9fp7y/CL7isWkKBpGCrcLc+JIA+5qB4rzYkcz4dRaRMpLOO6AwJJFjckAWt4kV78XxUOKwhdGWRCQQel0bz9KxnFTFWkMrHtJdFJbYbi/lck2v4VGPHGm5dhGPmanwr4g4d0dp2WIqxAUEklehsBvfpVsweJEqK63ysARcEGx8jqKxX4XYWE4wZoTMSDZwmZVIt3mY6C1rDrc1uFVzRjF0iJpIVXcDzdFJG8jK0YEpiUPYF7W7wuR3TeududovxEeG7OTPLI6LtrkB7298pII9jWb8WWFIrM7oZp+0e9rrqVy+um9XxYer7xCj5nVzVKJJH7qLI0yqjAauDoQza6a38qiMHjckrLEqkiJjE8Y0VlsGzXF99i2xItXvjsacVI0LMI0CssZVbkP3SHutiTm6E+PjUJhDnMwW6uReQEZR62+k5ibqfby6NJ2/5RrFHRwmQJHI8kwjzyli9yLadfIkXy7k11STRK74YJlzwBtG7rAqYyLkAjIneudyprxXlWSKBpnMLssZkjjOVnNr2JU6gA/nYVCYji5xl2y5HEYTMNgCDnA1uQWGb94+9U629/AlpDA41UNpWVimUKV2bLoDtrp1P3G9bP8O+AYYE4yF3LuMrL2l1UkKbFB8r2tob2/Osc4JCiuIoo3xLnUosgXqBroe9roBew86/oHkvA9jhUBwyYVmJZ4lbNqTuzfUxFr/ascnhi/eZy4J2lKVzGYpSlAKUpQCq1zPzPDDBKQRIUYJIqm5XNpcjy/nVlNYxzy6Tdq8EDwzOf02cD5U6g37pJsSDa9hW2DGpvZaKtnTxbn3EyNIcM4SIxBY5GUZQ9lJJJBtbvD+laVLxFUwySSMe8i94Kd2XewGmtfz3NOq4VQzEHdiBsST08Robetabwvj03GSYIUaHCqvenb5iQNLDbU65fC9bZca1SpIlojpudJ0MKQyGUq/zOQM4PzK+1rW38Cetqt3NeDGOw0LI5WX54oxIEzm2q3IOo1+1V+b4dSKyl8UgQbuwsSfADax9ajk4/LGgiMbL2DDs7WNstgVDbkMNevras7SfWmkkTy7RWeKcMeKVGeMpOr95GI1vsb/KTre9S3C+G4fFyWln7OUqyZmFiu5JXWwNvq0ttXjzwcT+KDY1EdUchCLELmGgNtSt9ddQb9KrEMUvayTO4AA0J1J0N7dL+vWulxlNbf6F+eTfeUeD4TBo0WFKlgR2puCxI/Wtt6dNaqfP0s8spBUquGyvH2bAMxcldSdMthtY31HTWV+FvAzBhzK8ZSSbWzNmbL0voLMTqR6VC8xAJjMQo77TAM2pYhYyTYXFgveGnr5VzxS9o+9Ga5IvjThcNnLqSI80jILgnMAABsrNcaa272hAru5B4tPhVnEsDjDCUAORa7SEaqp0sbhmbXUmojHYWWS7Nkyo+bKoygGzEEjXOdv+tSnLonTBSOYZWgLbSizuc1zKtzmC3tobEgX9LRxwimny3strg8sYYYllODxOaOVrDDkEFWBJOUH5h3Tt5XvpVIx0ZlkyzwkvowjvlBHk3Q9PGu7i9wY1w666kHZgx0zX6EbX8K5cKMSk3aZiXF+mYjx7u3tat15Lf8FzRPhPwFFZ5pIuynTRY+0JZFcbsulibG1xe3StNrM/h7LmxZed2WRoyIY3Or2P6RiB8xGVRfyI3BqL5q4viMFxFjnkETrIWsTbvCynw0UIB4XJ8a5px9pN7MmrZycyySLjALOhUjvoAH7oLZVa2mZv5154maKUxu65mN2QkEWA1Aa51bQ97YnWv3lDmSFzK+POead40gVhmZNDZgT8q3KjU/TtUbxEZpWz3jytlDKNCNOnpWuJPp8XbhoucPEMAJJnbOxGnZrmChmPQG+Ynz9Nq4uE4mQSzGS6lipOmosCALe35V1RFXmkMQvlDCIudgBqRbUbHU+VRKQzCW4dwRc90XB8jY2PpVmrSaRNHZxTGjDCSVBmksqiQj/TNw1jqRmOZmudLlfCv2KNCqFA5mnZBkVAd1F2YXFruRbyuetT+H5dkdR+MlzJKLoEUACxBzDS4sbA6WN+u9TsvwyxLNG8GJSFVFw63LnNa7FvOw8KxclfJFpHZyj8MXgljedo3RWLOlmBLKboe6bGzAHW48q1KoblPCdhhxEcScSyMc0jNmNzrY6ki3gTUzWE5NvZk22KUpVCBSlQHPJH4KW5YfLYoSCDmFjcbC9WjHqkkET9Ky/C8+SrhWRyDMBZXFidjYst9TtqPE+FSPLnxBDQJ26M01kv2a6HOwW+pGoJFxWjwTRbpZf6qnN8GCUNLMpz6Kxitnsf1tdV0636VYuH4+OdBJEwdD1Hl/Ws8+I+Bw0UhxS4js50yl4vmzgmwut7i/jr00qMS8VO0Qlsov4zCRyG8LModgEZtwApDXI0ve2g6VpfKnO+BECKQuGPevHckCx3zWuQRrc+fTWscxvD7L+IZiwmGaEgg3HXN1BuLEaEWNXrkVuGSYYNjGhZ5maBYyoGUXF7ZdbG47/Tx3raccde8vJKiUl53V3xOHxIEyqxaGSAhSQASBcmwPS/ruK5OYZ4FgiaASzNKAWHar2sdzoCmU3Ym67biw3qrcc4ZHHiiYVnhjjNgJ0Itk0sDrdCBoTrbxqPmxLCVZIwQwFtNRIDrr1Dg2t+yOtWcIPle/3f6SkiW5j45M4kjYKuUg31zZdtW3LCw31qvcUeUGLM4y2BYL4m1wPO4O1WriJgxjzpGpjuRIyWAvcXuuviDfYaaVw4rh3+llsTmyliLnS4vYje9unWrZJQUVaLdkWflnFcQEc2LDERGRAiMPmBK5iAbgWHcB63NcvN/EF7Qzxm0jE6nUgX8PDx9KsvLHFCjthJbfh1jsrHfNfXUm53Op6iqvxFMM0wRZMpdlBYAkKL23tpfx9qylKKlUlz5b0/Mp3IbiGLJWWF5bo63kyjvSWYWjB+kmxv4DxOlXDmzis44dgxNF2TTCzZAe5b5Br3gctiRe4PpXiuJw2CkQspxEhYle0a1gLWYCxJbew2FtSNKtfN/HIGwOcHOZApjQWzHYmwP1BTtoenWkZpuNLQvaMj4vxSV8FHh5mBZe4WAGbKDpc9SVVdTXRxHmHFTRy9q+aNsx7Gw7oClVVSAGB7wJN9bE2r3xvCsPGiYtplMbx9ohN9LaZbfr30t5V0c18qSYWCIq8SmQs0rZjmA0yWQjVfGy72udrbJwfC3+5fRwcFxsuGWPFlh2hR1GZQWuyOiKpILZlZM1tjnNSuM5gixMEQxUn6eMsuJkUXVQp7pI0BPeC6HcG19L8cERkgEDxnV2YSJqLsqEG+4XQ6m1qqOP4LZZG7Q9mvzgAE3JABIvp829c00peCapldGgwYSB8PHicHGxmRu80wTOn1K3Z3KqrgaE97Yaa1CcyYxXYRuMkm7hdr/wC0mvPheMfNH2ZyxNEDI4+sxd0BtbE3+nT13NduGggkmKyssj6guBYLpufPQ6+XnXTjShH3L1RPBA4OdUkyoxCm4yABib+LG3dv01v6V8YPGs8hUyO4DEF1IVeugX6iQbDr671L8ZGHUNhwXDhWbNGBc5QdBe3zW067XriHDPw+EjaLUvdw7Lly30Gm4aw9d6huLkk9Nknvgca7NCk5cqiKS19gGOWM3B0sM5N7lgPSpCXieNDmMSPHDa6xD6hfe41F73PU3rhkEcsfZpIoewALHvEgWJHW5/rUcjPHKSzSM8WnfN1F9bMp222tr1rGM+ttR9PzKmo8g4lIkkkeURRQqM6Zcq5mv32b6ybHz28qkp+f4xiGhWNn2CZSLu1wCADsADWfcW4zNxFYbRKsMJDGOPTMR9R+21jb3q+fDzgQAbFSxBZGJ7O5uQunlob39qmaW5NfMhpcsvFKUrlMxUNzHwVsWETt3iQE51T6x4E30FTNKmMnF2gYvzNyw8eJ7OKGVYUX/VOqnQnMW6DWxGlrVAJBNhmUhkN9srBgCTf5Rc6kA+Nf0JNEHUqwBVhYg7EHoar0/J2FXPJFApktdQWbLmA00vprXTDOvxLZdSKfw3imIwXDp5AvfEqswW1kD3va4IOwHveoXmfBzY8yzrCHdkCZUzZha2YMisbkG1juOvQ17cX5imQtDPhYonsQVS92HgdwR1Fya4eE8UxGDvioYs53eM3Fw29ra3+/odqtuEeqVdT+ZYh8PwTFSyRhlaM6KEKkXttZba7VeOQfhsYsQcTil1U3jQkb3vcjx6+tfWH4wcVxbCTqpQMhjdCwNiAx1sbXudPatUrLJKcdPuVk2QHMnKGFx7I+IQs0YIUhmGh1tobb1knHuETRsexws+FjT5szF1Nj8xbax963qovmThBxcDQiV4SbEPGbHTofFT1GlVx5HHT/AMIToxDh2KEUDSowOpAyi9wb3A65Qwv6jeufgfFZXidHzmVCSjDqHsRvvcirVxDlFuGoZJpBLEdza1ienqdvD7VGDDwSStkMhdkzjYqcp8b3Bt5Eb11RcZcu/wAjS0ySeD/tBI5kJj7QiOwUk3YjQAdLm+ba2ulR3MnCZcMvZJG5bL3SbdmfE3BszjXTp7V5TcVlMeSFsjdowUnSzMh6+S2G2m/hXBjeI4nC4YQQzO0RIKhl0YjN2mhv3C7bHoBfUVChOPD92/L4kUzo4zwqWfEQFBcKiKW00IOm53JsLW++1cHNWFkiCoY5FdmDWbcPsToB8xANx5W0tXFxDiZeaE6lBKrtYH/6RBtr+0bftfbcOVpm4nhVnxmHRczsYl1uE0AJJ1uSDrpcWNZYpSxQ8QvpMVVTiI0ilfRWWSRR1JuWUH5R3gNb21Y11NxqTEYqUyMpstkuoNiw2LfTYAi25uK1GHlLDSyTwovZqhBBXe7XvcnfY6VU+aOWIMJIsOe4dCyZ7jvgjUEEKDa+4N7itcWWEuP9ClZU04hJJLApXJ2cgZ26EgFVufQmuTFIY4wxAkLynMVLWCMATpppY6X2sK7eJzNEGHYMJDoLsCB/utbUC+1cPEJTHh3DWLPluc1z4XPgTb/NKtJXvn12LH3wbGIrmAOkccp/W3axAuGNyGFha9r22qwjh7yxEIhD3OY6AkX66+HWs8w+HM0iBY5CzEKRprYakW6AD7VeuUVEQzO36bKSVAIALOF3O7DQenjfTL2klDSsqzo/7DdcT2jZI84AGozHxIGpG9r+lWSThcWLiEML5nbOFK9ChF/9trn+fWqfxLBv2sjxM79nowjVsys2ut/G98233q/cmcSVVkxEkMsUeEwqrZlGuUuzEWtdjbwHqarm65VJPjyIkUHE8Cfg2IibERJKrn5RcsRezWOwOvvt1qU5+4P2GMlnS7dsUdV6EMBp6CxqZ544lBxEYRoiRJLE7BSNQL271ibG+Ye3pVexsGODKuWR3KqlrX7qAAC1j0Gul+tTGT1S35ForzOHB8KxM8mWNgpYDudsIyddrZgTfyreeAYAYfDxRZVXIgBVCSL7tYnU94k3OtQHKPKEUcccs+HQYn5jrfKb6W6XAtVvrPNNSeik5XoUpSsSgpSlAKUpQHJi+GQykGSNGI2JAvWTc8tDNiCuDLRyp3XQIVBK6C2nhYVslR/GeDxYpCkoPkVJVh6EVriyKMrZKdGSNgZMOjlXBmYXUbEEA6n+40/OoDhHEsbh0WNZnUozF5M5IFyCIwGsCzMLE20Gt7Xvb+c+Xk4fkeKJnD3zSZ1BBHl1PW9VzEyxzLcLdmKizaZrXGwNja5sf52FdEVKT6m7T+X9GhuPBeIpiYI5ozdXUHzBIFwR0YdRXbVN+GHDXw+HcMLBpLqNfADr6CrlXJKk9GbKpznyd+OIdZmjcLlIOqML3sVvvfrVOwXKf4SYkuGMRCm17Ayg5TruOnvWuVi2J4+2HllDd+CZu9m0a+fMH8dNR77aVpF5JQai9Ism6oucHCMOwVp8i63CqNdLaiwv5H03qJ5uwEMUt8oaGZMyKv0ugGgHRWVR7j2qowccMmKacGyEkX6sALAC/S+thXVx/GFxHKYpVIW2bcMrZXR1FtgdL3P1eNV/8/8AyTTd8kuOrLFyjyZhJmaaRQ3ZyFFU7EgA+/pWmooAAAsBsB0rIeVsJNPjIMrHsY5pJnt4qLD73tVw5l50XC4qPDABs6tmIOqtlZlFul7X16G9ZwbnHmym2SHK5zPiZP1pbD90X/8AVVY+K8YLQB0BjKvmcm2Ura3/AC6a7+dffw95tieWXBmyspBDFgM7Pc5QDqSFW+nga7PinwtJMOJi2Up3bnazkfNodAbVr9n8MlZMdPZl68PYgB+zGHuCpeQW8e7fU6a2FQXFZoI4lNiUeQ6nTNbNdiB0vYBfPxrvx2HWGNAWJjc2Rr5rk3JsBYdCDXtLxHBwYXMY/wAROJDlV1HZqFX5vu5AGo0J8j05Lae/0NO2iwcO4Lh5sNDicGksSFXhcybuQPnAubBifH6AK4+KYCUSuVQIqx2U2sLXuALfz8qsnF+cFiw+HMkITIqloI7C8hGq6bAA6+Ba24rt4tzPDjIQ+HVSwjsc4GVWKBsl9A2S9j0vcVzQzyjerRRMz3BmVYTNMVRLEtmB+r5Rm8b20A09dK6OFceeI9g8zTpiUeJxlCxAlDudH7QWG4G5OutSA4HPiY45psQjxhzGI4yCpc7KQmm24/wfOC+GOKkkQOuWFb3zne+5IrV5It8qy1lSwmKkgkVgGRwbKbfqm9gCLb628vWte+Ek8ZE95XlxMrmSRmuQADZQGOhIB19fKpPhHKWGnjSSVC5BOW53F7XI8Ta/vVn4dwyLDqVhjVATc2G58zuapPLGUeNkSkmjrpSlYGYpSlAKUpQClKUApSlARHNHBosXAySrmygsviCB0NV7lfk/CiJJQDmYaXOxBOg9CPCunmfnyHCNkCmVg2Rwv0ki4HmTr7iqHxTiEkUikzFI4JC6hSDckg5TrpcBr+oraMcjqN0mWSZqfBsUVZsPJ86aqf1l8fUf5samKzLgvFMTi8O2KkCrNCwdE0DdmR3gQOmvUX3HWrNPzrCmFbEMD3GytGCC1yRb2sQ1Zezkn0kUWeqBzly5C7ZNRn740uAQdf51fgb1T+a8I64lZe2bs2iZexI0BDIcwO43sR10qOtxTaYRiHGOIIl4cOrZmWyu1rjNcWFjYN4nxqZ4RxjGRLhcDnDRqxOZbnus4JBJsbKL2FSXEeQp1VS6L2naFhJprrcAW2uNcvieu9dUWDWGVFNkIZM7P0GdO7p9XlsLV05JxfG32RoyT5N4lMuDxSYcDtu9ImmpykBh62It71QcdxQyNJiXBbFMQLsbZbKFAtoCcumYi+v3v/JyiOaM/S08sLDydVt92Arq5k5DgUxxozDtjlF+8Rc+2l29a5/smWCg4yKRa7lF5R5Rnmlyo9jIczzBdEXS4udbkaAC1/S9Xb4s4CRIMOoSSTDxqFLhiWUjS5PiRbU76++gcv8AClwsEcQsSqgMwW2YgasRrvXBz3KFwMtwDfKAGFxcsOlbe2UZJ9kS5bMAnw34l0QXWOMExgX1JPnfxJJ/wROKiKyxhTqpGov01BF+vW9aHxHExRiNFVEjMed5LagALpYfSczG3+2uXi/JqSWljlVSVBBcgWsOpJA2qXnxS190m0yAhxv4vESxSFgTEFhW2Znkzow8/wBJqPcX2q14KJRA0aqGylwUTKdVyXF75dzr4a72tVaw/CIVYpLKHLEElQdvG9szEjQBdLanwrUOUeGxQ4hFS2TsnlOmn6QjpYW0tpWWTGoNNf0Q9EDyRFK8sYcllgLTlDoq3OVQBYbKGI0108qTfEKbE4ySOEssRSyoQDcnQ9NyT4+FXnkaLtVnxTDXEysRf9Re6o+wqpcY5IfD4oy4QKTYEKfp1uD52IH2qsJJpt8shMuWC5owqSrg1cs6BUJVbrfRbXHW+/TfwNWWs++HvKkmHk7WVAO6bX3udL/bNqfGtBq2SMYuokSrsKUpVCBSlKAUpSgFKUoBSlKAzjm3k+eUyNnUqz5w4UBgRsrADW3Rqg8HymzSxrMAHk0DdDoSdDv4e9bDItwR41X+c0KxpMvzQuG9v8FaS+0ZFHRbq0UPm/l84OSLs1YIylDKD8xcm4cdBrfTp41E8tcHmeWOIg5TL3v2UJ/I3Y+lq29GWRAdCrAHXYg61C4tVw2JhKqFSUlW9bafe4q7+1SS4HVqjr5j4icPh3dAC4BCA3sWsbDTxIrMuWOYpMRF2cpZ2R5CHcktlbIcp8bG4v4WrXMTh1kUo4DK2hBqj8Q5aTCFnTZgfc6b+dgawnOKxtNckWqK1h+ZXMRixMt0jLrcKWYSNK/ZlnOiqFBWwv8AlUHzukkuHZxcMrX3ttpr+yGI/dBrZuDcFhSErkVhN3nDAENm1sQegvVP514OImYKo7OUZgOgZRZlt5rVMk6amkG92VfA4s99lucjLMLbXupBv00/nWk8WlEmNwYGotnHvcg/w1W+DYGMYzF4aMfo5sIjRg+GVMv5k/aurlHEGabC5t4oSh/czr/KsVqVef7Mr3NAJrDOO8w/iGd3bs3kYK8QJZCIWKh16ht9NtL9bVuTqCCDqDoRWJcx8kvHJIiKG1zR5W1VTe2hNwb/AH2ruxqLTUmXikyE4lileVhcZBZQNywUk2PQLY29/LXm4dxaSTi0akXTLkKn0uT5EMbe1fuD5dmhs84te9gSCfDQA6m4I9q4+CcTAmaV48hVSRe992sNfG/3qmTFHpXT5fMlpdi1txqD8UvY4bOZDbtGNiNVXtANgqrdrk/TtVs4viQrYnsiDeKLDxkG9zJYXB9ATeqvydy9Bj5c0rShb2MaaJZQDZmGttfLxqx8vYcTYuMKoEayPLYbDswFQegLGq5aUVFXrWyJGgYKBcNAqbLEgBP7I1NcXL4MmfENvKe6PBV2rz465mkTCr9XelPgo6e5/pU2iBQANABYD0qq5+BU+qUpVgKUpQClKUApSlAKUpQClKUArl4nhRLE8Z+pSPfp+ddVKAgOScWXwwRvmiJQ+235ae1evN2FMmGYj5o7Ov7u/wCV64OH/wDd+IyR7JOudf2h/hq0MoIIOx3rOO40wc/DcWJokkH1KD79R7HSo/muO8BP6pv/AAsP61y8pMYzNhW3ie6/svqP7+9V/m7i00GIniYiSCaNWVb2MRAsbeKnL7ZqvGDyrpXISsu/CHzQRHxjX+QqP5yjBwxJHyspB8LnL/Jre9ZxwXj2IMuCDErBE7ZY1JzymRmQAjbIt7/l51pXOK3wU/7N/sQf6VOaDhDZLVFD5fxmXiWEB/8AtyQn9wuy/kVHtVm5ewoTHzgfKoa377A29rkVV+MwdlxHCyD5TNE3tLlB9rm1SfC8eRjhJ9Es8iE/yH3Irli6q+zKmiVm/H8ZfFzkdMqX8gAT+a1pFZRh4TisRIt/9RpWv7E/9K1yvhAicPxpCsTsLpANbDU5byD7mSvjg/DExqriVsEkQAxMdcysCAL6Ekrp5E184Dg/bQ5VNlEQkc7Wtk9+gq2fD8JEJmNisYZhptlC/nv96iGSlru/p/ZNmYtNiEVYkdszM5W51tZRcnpa3+XqV5N4w+F4ge0BYopBVetx0/M2NaBiuXYgsU0lhIy32AsSLn2ua8uWeBwnEK8SHMyB5nbcZgLKBeym1vT2vXZLPjlTrdF+pFt5fwTKHlk/1ZTdvIdAPL/pUvQUrBKigpSlSBSlKAUpSgFKUoBSlKAUpSgFKUoCtc6RFRFiF+aFwT6H+n96sUEodQy6hgCPQ15cQwoljeM7MCP896h+S8STCYm+eFip9On9R7VnxP4g+OLjsMZBP9Mn6KT3+U/54V982ctw4tc8lwyDRh4DWx8t/vXdzDgO3w7oPmtdfVdR99vevjhOL/E4UN1ZCreoFj/f3q0ZOEtDgiOU+XoUIltmeO6KT9Nv6671NcyJmws4/wDxt+QNQ/JWLuZU8crj94Wb7EWqf4sl4JR4xsP4TVU+qA5KTzdBeDCTjcImvmArL+dcHDYSeERTj51lEt/fL/apHj03/huE88g/gIr44FEVjfCn5MRAXh8mUEFfXQH2rnfLXmivYu+KxQ7BpBt2ZYf+W4qg/D+K+K16Rk/c2/kalIOI5uEEk6qvZH2YL/xtXLyeBFNi36QxqD65FJ/iU1r1dTiyTgweGEUGPtsipCp97GvLlS5jdOs7hfZn1/hU1z4TiN8LiY/qMkTnzzl//bqx8m4IXhJ+mPOfUtIP61kldV62D25xmzP2Y2VNQPF9B/Sp7l3h3YQgH527z+p6e1Q/B8P+JneVtVD3HtsPTY+1WyuiCt9RIpSlaAUpSgFKUoBSlKAUpSgFKUoBSlKAUpSgFVZ/+7cQB2TEi3lm/vf/AJVaaguccEZIMy/PEc6n03/v7VTItWuwJ2q5wJhDicRhzopYSR/vbgfy9jUxwrGCaJJB9QufI9R7G9VfnrCntIpF3YFNN7g3W3ne9RklUepEM4uCP2GJR790yyQN5bMv8RP2q94lbow8VP8AKs64S34jC4lL/pkYTDxJXcjz0IPmfOr9wvGCeGOQfWoJ9eo9jcVTBJSjruQnZnXHp/8Aw3BfvfwG1dPD5i+BSZNZMJIHFuqtYsPQ3P2qOxymTD4SIbj8R/Czn/01J/DqwCxtqs+HvY/7Sykfk1Yrb9eQOLESEPLhk/05po5EPlILgDysR9q+8Li8mF4hJ1mxTIP/ADE/8TXOjmDFRpLtBIFuBqVRmZb+zj2tUMuOvh4YwdTLNM/tYD/i1E6QR1YvBdmIX1tNCb+schA/JxVj4TxLLFLY69mka/vXJ+1zXnzbEIsHg77rHr9kY/mtcPD49Ey/M2QD9pgqj2vqfK9H4ZUiTQeWsJ2cIvudala+IYgihRsoAHtX3XYlSokUpSpApSlAKUpQClKUApSlAKUpQClKUApSlAK+XUEEHY6GvqlAVjlJjFJPhW+hsyfst/gPvXXzlhy2GZl+aIiQfu7/AMJNcnHP0GMw8/0v+jf32J+4+1WWWMMCp1BFiPI1nFacSDJsVxPsMYMRGNGNyviHF2X319xVz5InA7aAG4jfNGfFJRmU/bX3qozcJPZYyO13w+VgfJGbX3RiftXpyZxDs8XECdJF7P2PeX8+77VyYm4ZK7P0yi0z94NGXxiR9FOIH37b+9ffKkmTDYCb9SaSJvR2b+Qv967OX0txVx4duf4z/eorhmIEeCnw53XGSL6BVB087/1q68Mb9di3Y5ePSdvjpgDrncj/APnlW3vktUFwjCFi5/8A1oPWZ9B9laulMOZp5SGsFjV2JO/aSXPv3ifap7g+DXtoIlFy2ISV7nUCINY+muW3meovVOX8QTHxBAMsEXQIxI8tq+uVsGJMQnhDd2/aZbKPZWJ+1fPNRzYxr7Iij+bH+Yr15L4uhOKlto8yKijewQBR7CtHKKm3LhEl6pXBwrHdp2itYPE5Rrdeob3BH51311J2rJFKUqQKUpQClKUApSlAKUpQClKUApSlAKUpQClKUBC84YPtcLJb5k74/d/6Xrs4JjO2gjk6sov6jQ/mDSlU/GR3KzxCYR8Ss3yToI388y2B+4tVGxQeDL+vEx+8bA/ldqUrly/uUkW3gMyvxYuvyvE7D0co39arHMsRhxmJXo0pe37aqb/nSlTLeP8AMS4Ivh+LAkk1ACjVj1y318lUV+cM5tSSVpIkCiAKoa+smVpGzHwGoFv8H5Ss+m8MpfD6krhssnNOPzs7ptLNGq+lwfzVa++Q4l/E5FN1EzWPjkRf6iv2lZzfU1fdr6oll14Y9sfil/WWNvsoH9asFKV6OPh/F/UlClKVckUpSgFKUoBSlKA//9k=" id="549" name="Google Shape;549;p72"/>
          <p:cNvSpPr/>
          <p:nvPr/>
        </p:nvSpPr>
        <p:spPr>
          <a:xfrm>
            <a:off x="155575"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data:image/jpeg;base64,/9j/4AAQSkZJRgABAQAAAQABAAD/2wCEAAkGBxQREhUUExQWFhUWGB0bGBcXGR0fHxwiGB4ZISIdHxwdHyggHxolHhogIjYhKCorLi4uHyAzOjMsNygtLi0BCgoKDg0OGxAQGywkICQ3NDcvNCwsLC8sLCwvLCwsLDQsLCwsLCwvLDQ0LCwsLC8sLCwsLCwsLCwvLCwsLCwsLP/AABEIANgA6gMBIgACEQEDEQH/xAAcAAEAAwEBAQEBAAAAAAAAAAAABQYHBAMCAQj/xABEEAACAQIEAwYEAgkDAQcFAAABAgMAEQQSITEFBkETIlFhcYEHMkKRFKEjUnKCorHB0fAzYrLhFSQlksLT8UNTY3OD/8QAGQEBAAMBAQAAAAAAAAAAAAAAAAECAwQF/8QALxEAAgICAQIDBQkBAQAAAAAAAAECEQMhMRJBIlHwE2FxobEEMkKBkcHR4fEjFP/aAAwDAQACEQMRAD8A3GlKUApSlAKUpQClKUApSlAKUpQClKUB5YqcRozkEhQSQBc6eA6moCXnXDLKsd2OaPtLhTsSoAtvm721qncdOscbs5soBufD7a3rGeJSiCVZzNlzx5klKZmyD6wttHFr2bqPGtsUIy5TLJWbbSubhmLWaKOWMlkdAykixIIuCQetdNYlRSlKAUpSgFKUoBSvwGviaZVF2IHqbUB6UrN5/icnYNNlIZXKCIEEkjre2xH9avfDuICVV0IJUE6dSNq1nhlFWyzi0dtKUrIqKUpQClKUApSqlxbmUw4+KE/6bWUkdGbx+48Om96tCDlpAttK80nViVDAsvzAEXF9rjpXpVQeWJxCxqXdgqqLlibAVUYudMuOkhlydgUzwyL1smY3N7G4v9qtXEsCmIieKQXRxYj/ADrWMcb5VnwrzJ+jEbLmUhr2UX2BJYe3UVvhjBp9RaKRrnBuPwYq/ZPdgLlTuBmZb28CVOtSlZZ8NeLRwHDQCNmfFKxaU2GXJnZUtrpa7a/r+RA1Os8kelkSVMUpSqEGf/FPiM8aiLsg+GnTKWHzK4NwfSw29fCslx+IlmntNmdbACMad29wvgBprbpWucd5oLMoKERZmVkKgl8khHXYMF9r30teozB8TwMM8aNhWeWeYxJ8rjKCoDkdBqRbXRGJ2rrhJxilWi6dFy5H4l+IwiMAwC3QFlCg5dLpbQoNg3W16n6/FUAWGgGwr9rlk7dlBSlKgClKUArmmx8aSJEzgSSAlFO7Zd7elRPGObcPhphC5YuVLHLayhRfvEkWvt7iqXj+cJMRMjImQrbsYywLMWtq4DWA8AfWtY4m1bWiyi2dbYzGQYvFrBH2pmbukG4Ui4v4CxNjfQW61+yNicOgjxEjSyE5me9wC1u4o6KAPveoLF8aeGZzh3jM1uzFonOVj82g+fe/eNr33O8LxXjeJftkV+0d5fqAGRchLHW2UXuddLAV2Y10ytmsPCzn4lPGsjTXVAzasNgzb28Dpf3rUeSrplXM0mmpJ8b/AHrKhio8CgkjImdiVAdRZbWBYDUXYWA9xV1+H3F5ZcVGig5Qn6RQLAaau+mne0VftoCaTpRkiXJU9Gq0pSvOOcUpSgFKUoBWMcdhxKY2WSQLLYgjLfKchGVrDZ1XQj/5rWeNYSSWJlikMUmhVvQ3sfI7Gshx3AcXh5JiSVSTUi5IvrqDa2m1/A104HFW21+ZaJZvhRHlzvNMrYjEDOVzXYqrEZj4ak1o1UT4bcnNgzJiJtZpdFH6iC1h6mwJHSwq91lldy5sh8isZ+IeOTFYgBO2iljzAq6226i24P59L1s1VL4jcNxM+HthiDuHjsO+rC1tdD10+2oq2GSUi0HTKPyRi4MCzYjEE3ChEsNAdmPlo1reZqz8b+IcYcpB3gjlXfwKC5GUgXU6d4HbNWTTloomwrWPfJABJKX0so3uDfTz869ZJEgTJKHeV3LFFuM3djAzad3YiwvfQ1vPHbTlz67Gjjbs3zlbiL4nDJNIoUvcrYWuvRrXNr728CK9uM48wqthcu2UG2gNmIv5G1vUiovkTiay4ZYwRniVQyZwzKCNMxAHgRtrlvX7zljJYliyKrRsxWUHcAjusP2W1+1cyjc6Ma2ZzxrHzQFpJVMgedsmxOugt5a7etc3K3B2xcqjtFSXISL3QhdU0KkOxBV+8LGxA0FefGMQ8lmI/wBLvsP2Qdj5gf0q48icqIez4hOf0ls2QHuoVDLcm+tlv3elze+ltblFXLT8k9fp7y/CL7isWkKBpGCrcLc+JIA+5qB4rzYkcz4dRaRMpLOO6AwJJFjckAWt4kV78XxUOKwhdGWRCQQel0bz9KxnFTFWkMrHtJdFJbYbi/lck2v4VGPHGm5dhGPmanwr4g4d0dp2WIqxAUEklehsBvfpVsweJEqK63ysARcEGx8jqKxX4XYWE4wZoTMSDZwmZVIt3mY6C1rDrc1uFVzRjF0iJpIVXcDzdFJG8jK0YEpiUPYF7W7wuR3TeududovxEeG7OTPLI6LtrkB7298pII9jWb8WWFIrM7oZp+0e9rrqVy+um9XxYer7xCj5nVzVKJJH7qLI0yqjAauDoQza6a38qiMHjckrLEqkiJjE8Y0VlsGzXF99i2xItXvjsacVI0LMI0CssZVbkP3SHutiTm6E+PjUJhDnMwW6uReQEZR62+k5ibqfby6NJ2/5RrFHRwmQJHI8kwjzyli9yLadfIkXy7k11STRK74YJlzwBtG7rAqYyLkAjIneudyprxXlWSKBpnMLssZkjjOVnNr2JU6gA/nYVCYji5xl2y5HEYTMNgCDnA1uQWGb94+9U629/AlpDA41UNpWVimUKV2bLoDtrp1P3G9bP8O+AYYE4yF3LuMrL2l1UkKbFB8r2tob2/Osc4JCiuIoo3xLnUosgXqBroe9roBew86/oHkvA9jhUBwyYVmJZ4lbNqTuzfUxFr/ascnhi/eZy4J2lKVzGYpSlAKUpQCq1zPzPDDBKQRIUYJIqm5XNpcjy/nVlNYxzy6Tdq8EDwzOf02cD5U6g37pJsSDa9hW2DGpvZaKtnTxbn3EyNIcM4SIxBY5GUZQ9lJJJBtbvD+laVLxFUwySSMe8i94Kd2XewGmtfz3NOq4VQzEHdiBsST08Robetabwvj03GSYIUaHCqvenb5iQNLDbU65fC9bZca1SpIlojpudJ0MKQyGUq/zOQM4PzK+1rW38Cetqt3NeDGOw0LI5WX54oxIEzm2q3IOo1+1V+b4dSKyl8UgQbuwsSfADax9ajk4/LGgiMbL2DDs7WNstgVDbkMNevras7SfWmkkTy7RWeKcMeKVGeMpOr95GI1vsb/KTre9S3C+G4fFyWln7OUqyZmFiu5JXWwNvq0ttXjzwcT+KDY1EdUchCLELmGgNtSt9ddQb9KrEMUvayTO4AA0J1J0N7dL+vWulxlNbf6F+eTfeUeD4TBo0WFKlgR2puCxI/Wtt6dNaqfP0s8spBUquGyvH2bAMxcldSdMthtY31HTWV+FvAzBhzK8ZSSbWzNmbL0voLMTqR6VC8xAJjMQo77TAM2pYhYyTYXFgveGnr5VzxS9o+9Ga5IvjThcNnLqSI80jILgnMAABsrNcaa272hAru5B4tPhVnEsDjDCUAORa7SEaqp0sbhmbXUmojHYWWS7Nkyo+bKoygGzEEjXOdv+tSnLonTBSOYZWgLbSizuc1zKtzmC3tobEgX9LRxwimny3strg8sYYYllODxOaOVrDDkEFWBJOUH5h3Tt5XvpVIx0ZlkyzwkvowjvlBHk3Q9PGu7i9wY1w666kHZgx0zX6EbX8K5cKMSk3aZiXF+mYjx7u3tat15Lf8FzRPhPwFFZ5pIuynTRY+0JZFcbsulibG1xe3StNrM/h7LmxZed2WRoyIY3Or2P6RiB8xGVRfyI3BqL5q4viMFxFjnkETrIWsTbvCynw0UIB4XJ8a5px9pN7MmrZycyySLjALOhUjvoAH7oLZVa2mZv5154maKUxu65mN2QkEWA1Aa51bQ97YnWv3lDmSFzK+POead40gVhmZNDZgT8q3KjU/TtUbxEZpWz3jytlDKNCNOnpWuJPp8XbhoucPEMAJJnbOxGnZrmChmPQG+Ynz9Nq4uE4mQSzGS6lipOmosCALe35V1RFXmkMQvlDCIudgBqRbUbHU+VRKQzCW4dwRc90XB8jY2PpVmrSaRNHZxTGjDCSVBmksqiQj/TNw1jqRmOZmudLlfCv2KNCqFA5mnZBkVAd1F2YXFruRbyuetT+H5dkdR+MlzJKLoEUACxBzDS4sbA6WN+u9TsvwyxLNG8GJSFVFw63LnNa7FvOw8KxclfJFpHZyj8MXgljedo3RWLOlmBLKboe6bGzAHW48q1KoblPCdhhxEcScSyMc0jNmNzrY6ki3gTUzWE5NvZk22KUpVCBSlQHPJH4KW5YfLYoSCDmFjcbC9WjHqkkET9Ky/C8+SrhWRyDMBZXFidjYst9TtqPE+FSPLnxBDQJ26M01kv2a6HOwW+pGoJFxWjwTRbpZf6qnN8GCUNLMpz6Kxitnsf1tdV0636VYuH4+OdBJEwdD1Hl/Ws8+I+Bw0UhxS4js50yl4vmzgmwut7i/jr00qMS8VO0Qlsov4zCRyG8LModgEZtwApDXI0ve2g6VpfKnO+BECKQuGPevHckCx3zWuQRrc+fTWscxvD7L+IZiwmGaEgg3HXN1BuLEaEWNXrkVuGSYYNjGhZ5maBYyoGUXF7ZdbG47/Tx3raccde8vJKiUl53V3xOHxIEyqxaGSAhSQASBcmwPS/ruK5OYZ4FgiaASzNKAWHar2sdzoCmU3Ym67biw3qrcc4ZHHiiYVnhjjNgJ0Itk0sDrdCBoTrbxqPmxLCVZIwQwFtNRIDrr1Dg2t+yOtWcIPle/3f6SkiW5j45M4kjYKuUg31zZdtW3LCw31qvcUeUGLM4y2BYL4m1wPO4O1WriJgxjzpGpjuRIyWAvcXuuviDfYaaVw4rh3+llsTmyliLnS4vYje9unWrZJQUVaLdkWflnFcQEc2LDERGRAiMPmBK5iAbgWHcB63NcvN/EF7Qzxm0jE6nUgX8PDx9KsvLHFCjthJbfh1jsrHfNfXUm53Op6iqvxFMM0wRZMpdlBYAkKL23tpfx9qylKKlUlz5b0/Mp3IbiGLJWWF5bo63kyjvSWYWjB+kmxv4DxOlXDmzis44dgxNF2TTCzZAe5b5Br3gctiRe4PpXiuJw2CkQspxEhYle0a1gLWYCxJbew2FtSNKtfN/HIGwOcHOZApjQWzHYmwP1BTtoenWkZpuNLQvaMj4vxSV8FHh5mBZe4WAGbKDpc9SVVdTXRxHmHFTRy9q+aNsx7Gw7oClVVSAGB7wJN9bE2r3xvCsPGiYtplMbx9ohN9LaZbfr30t5V0c18qSYWCIq8SmQs0rZjmA0yWQjVfGy72udrbJwfC3+5fRwcFxsuGWPFlh2hR1GZQWuyOiKpILZlZM1tjnNSuM5gixMEQxUn6eMsuJkUXVQp7pI0BPeC6HcG19L8cERkgEDxnV2YSJqLsqEG+4XQ6m1qqOP4LZZG7Q9mvzgAE3JABIvp829c00peCapldGgwYSB8PHicHGxmRu80wTOn1K3Z3KqrgaE97Yaa1CcyYxXYRuMkm7hdr/wC0mvPheMfNH2ZyxNEDI4+sxd0BtbE3+nT13NduGggkmKyssj6guBYLpufPQ6+XnXTjShH3L1RPBA4OdUkyoxCm4yABib+LG3dv01v6V8YPGs8hUyO4DEF1IVeugX6iQbDr671L8ZGHUNhwXDhWbNGBc5QdBe3zW067XriHDPw+EjaLUvdw7Lly30Gm4aw9d6huLkk9Nknvgca7NCk5cqiKS19gGOWM3B0sM5N7lgPSpCXieNDmMSPHDa6xD6hfe41F73PU3rhkEcsfZpIoewALHvEgWJHW5/rUcjPHKSzSM8WnfN1F9bMp222tr1rGM+ttR9PzKmo8g4lIkkkeURRQqM6Zcq5mv32b6ybHz28qkp+f4xiGhWNn2CZSLu1wCADsADWfcW4zNxFYbRKsMJDGOPTMR9R+21jb3q+fDzgQAbFSxBZGJ7O5uQunlob39qmaW5NfMhpcsvFKUrlMxUNzHwVsWETt3iQE51T6x4E30FTNKmMnF2gYvzNyw8eJ7OKGVYUX/VOqnQnMW6DWxGlrVAJBNhmUhkN9srBgCTf5Rc6kA+Nf0JNEHUqwBVhYg7EHoar0/J2FXPJFApktdQWbLmA00vprXTDOvxLZdSKfw3imIwXDp5AvfEqswW1kD3va4IOwHveoXmfBzY8yzrCHdkCZUzZha2YMisbkG1juOvQ17cX5imQtDPhYonsQVS92HgdwR1Fya4eE8UxGDvioYs53eM3Fw29ra3+/odqtuEeqVdT+ZYh8PwTFSyRhlaM6KEKkXttZba7VeOQfhsYsQcTil1U3jQkb3vcjx6+tfWH4wcVxbCTqpQMhjdCwNiAx1sbXudPatUrLJKcdPuVk2QHMnKGFx7I+IQs0YIUhmGh1tobb1knHuETRsexws+FjT5szF1Nj8xbax963qovmThBxcDQiV4SbEPGbHTofFT1GlVx5HHT/AMIToxDh2KEUDSowOpAyi9wb3A65Qwv6jeufgfFZXidHzmVCSjDqHsRvvcirVxDlFuGoZJpBLEdza1ienqdvD7VGDDwSStkMhdkzjYqcp8b3Bt5Eb11RcZcu/wAjS0ySeD/tBI5kJj7QiOwUk3YjQAdLm+ba2ulR3MnCZcMvZJG5bL3SbdmfE3BszjXTp7V5TcVlMeSFsjdowUnSzMh6+S2G2m/hXBjeI4nC4YQQzO0RIKhl0YjN2mhv3C7bHoBfUVChOPD92/L4kUzo4zwqWfEQFBcKiKW00IOm53JsLW++1cHNWFkiCoY5FdmDWbcPsToB8xANx5W0tXFxDiZeaE6lBKrtYH/6RBtr+0bftfbcOVpm4nhVnxmHRczsYl1uE0AJJ1uSDrpcWNZYpSxQ8QvpMVVTiI0ilfRWWSRR1JuWUH5R3gNb21Y11NxqTEYqUyMpstkuoNiw2LfTYAi25uK1GHlLDSyTwovZqhBBXe7XvcnfY6VU+aOWIMJIsOe4dCyZ7jvgjUEEKDa+4N7itcWWEuP9ClZU04hJJLApXJ2cgZ26EgFVufQmuTFIY4wxAkLynMVLWCMATpppY6X2sK7eJzNEGHYMJDoLsCB/utbUC+1cPEJTHh3DWLPluc1z4XPgTb/NKtJXvn12LH3wbGIrmAOkccp/W3axAuGNyGFha9r22qwjh7yxEIhD3OY6AkX66+HWs8w+HM0iBY5CzEKRprYakW6AD7VeuUVEQzO36bKSVAIALOF3O7DQenjfTL2klDSsqzo/7DdcT2jZI84AGozHxIGpG9r+lWSThcWLiEML5nbOFK9ChF/9trn+fWqfxLBv2sjxM79nowjVsys2ut/G98233q/cmcSVVkxEkMsUeEwqrZlGuUuzEWtdjbwHqarm65VJPjyIkUHE8Cfg2IibERJKrn5RcsRezWOwOvvt1qU5+4P2GMlnS7dsUdV6EMBp6CxqZ544lBxEYRoiRJLE7BSNQL271ibG+Ye3pVexsGODKuWR3KqlrX7qAAC1j0Gul+tTGT1S35ForzOHB8KxM8mWNgpYDudsIyddrZgTfyreeAYAYfDxRZVXIgBVCSL7tYnU94k3OtQHKPKEUcccs+HQYn5jrfKb6W6XAtVvrPNNSeik5XoUpSsSgpSlAKUpQHJi+GQykGSNGI2JAvWTc8tDNiCuDLRyp3XQIVBK6C2nhYVslR/GeDxYpCkoPkVJVh6EVriyKMrZKdGSNgZMOjlXBmYXUbEEA6n+40/OoDhHEsbh0WNZnUozF5M5IFyCIwGsCzMLE20Gt7Xvb+c+Xk4fkeKJnD3zSZ1BBHl1PW9VzEyxzLcLdmKizaZrXGwNja5sf52FdEVKT6m7T+X9GhuPBeIpiYI5ozdXUHzBIFwR0YdRXbVN+GHDXw+HcMLBpLqNfADr6CrlXJKk9GbKpznyd+OIdZmjcLlIOqML3sVvvfrVOwXKf4SYkuGMRCm17Ayg5TruOnvWuVi2J4+2HllDd+CZu9m0a+fMH8dNR77aVpF5JQai9Ism6oucHCMOwVp8i63CqNdLaiwv5H03qJ5uwEMUt8oaGZMyKv0ugGgHRWVR7j2qowccMmKacGyEkX6sALAC/S+thXVx/GFxHKYpVIW2bcMrZXR1FtgdL3P1eNV/8/8AyTTd8kuOrLFyjyZhJmaaRQ3ZyFFU7EgA+/pWmooAAAsBsB0rIeVsJNPjIMrHsY5pJnt4qLD73tVw5l50XC4qPDABs6tmIOqtlZlFul7X16G9ZwbnHmym2SHK5zPiZP1pbD90X/8AVVY+K8YLQB0BjKvmcm2Ura3/AC6a7+dffw95tieWXBmyspBDFgM7Pc5QDqSFW+nga7PinwtJMOJi2Up3bnazkfNodAbVr9n8MlZMdPZl68PYgB+zGHuCpeQW8e7fU6a2FQXFZoI4lNiUeQ6nTNbNdiB0vYBfPxrvx2HWGNAWJjc2Rr5rk3JsBYdCDXtLxHBwYXMY/wAROJDlV1HZqFX5vu5AGo0J8j05Lae/0NO2iwcO4Lh5sNDicGksSFXhcybuQPnAubBifH6AK4+KYCUSuVQIqx2U2sLXuALfz8qsnF+cFiw+HMkITIqloI7C8hGq6bAA6+Ba24rt4tzPDjIQ+HVSwjsc4GVWKBsl9A2S9j0vcVzQzyjerRRMz3BmVYTNMVRLEtmB+r5Rm8b20A09dK6OFceeI9g8zTpiUeJxlCxAlDudH7QWG4G5OutSA4HPiY45psQjxhzGI4yCpc7KQmm24/wfOC+GOKkkQOuWFb3zne+5IrV5It8qy1lSwmKkgkVgGRwbKbfqm9gCLb628vWte+Ek8ZE95XlxMrmSRmuQADZQGOhIB19fKpPhHKWGnjSSVC5BOW53F7XI8Ta/vVn4dwyLDqVhjVATc2G58zuapPLGUeNkSkmjrpSlYGYpSlAKUpQClKUApSlARHNHBosXAySrmygsviCB0NV7lfk/CiJJQDmYaXOxBOg9CPCunmfnyHCNkCmVg2Rwv0ki4HmTr7iqHxTiEkUikzFI4JC6hSDckg5TrpcBr+oraMcjqN0mWSZqfBsUVZsPJ86aqf1l8fUf5samKzLgvFMTi8O2KkCrNCwdE0DdmR3gQOmvUX3HWrNPzrCmFbEMD3GytGCC1yRb2sQ1Zezkn0kUWeqBzly5C7ZNRn740uAQdf51fgb1T+a8I64lZe2bs2iZexI0BDIcwO43sR10qOtxTaYRiHGOIIl4cOrZmWyu1rjNcWFjYN4nxqZ4RxjGRLhcDnDRqxOZbnus4JBJsbKL2FSXEeQp1VS6L2naFhJprrcAW2uNcvieu9dUWDWGVFNkIZM7P0GdO7p9XlsLV05JxfG32RoyT5N4lMuDxSYcDtu9ImmpykBh62It71QcdxQyNJiXBbFMQLsbZbKFAtoCcumYi+v3v/JyiOaM/S08sLDydVt92Arq5k5DgUxxozDtjlF+8Rc+2l29a5/smWCg4yKRa7lF5R5Rnmlyo9jIczzBdEXS4udbkaAC1/S9Xb4s4CRIMOoSSTDxqFLhiWUjS5PiRbU76++gcv8AClwsEcQsSqgMwW2YgasRrvXBz3KFwMtwDfKAGFxcsOlbe2UZJ9kS5bMAnw34l0QXWOMExgX1JPnfxJJ/wROKiKyxhTqpGov01BF+vW9aHxHExRiNFVEjMed5LagALpYfSczG3+2uXi/JqSWljlVSVBBcgWsOpJA2qXnxS190m0yAhxv4vESxSFgTEFhW2Znkzow8/wBJqPcX2q14KJRA0aqGylwUTKdVyXF75dzr4a72tVaw/CIVYpLKHLEElQdvG9szEjQBdLanwrUOUeGxQ4hFS2TsnlOmn6QjpYW0tpWWTGoNNf0Q9EDyRFK8sYcllgLTlDoq3OVQBYbKGI0108qTfEKbE4ySOEssRSyoQDcnQ9NyT4+FXnkaLtVnxTDXEysRf9Re6o+wqpcY5IfD4oy4QKTYEKfp1uD52IH2qsJJpt8shMuWC5owqSrg1cs6BUJVbrfRbXHW+/TfwNWWs++HvKkmHk7WVAO6bX3udL/bNqfGtBq2SMYuokSrsKUpVCBSlKAUpSgFKUoBSlKAzjm3k+eUyNnUqz5w4UBgRsrADW3Rqg8HymzSxrMAHk0DdDoSdDv4e9bDItwR41X+c0KxpMvzQuG9v8FaS+0ZFHRbq0UPm/l84OSLs1YIylDKD8xcm4cdBrfTp41E8tcHmeWOIg5TL3v2UJ/I3Y+lq29GWRAdCrAHXYg61C4tVw2JhKqFSUlW9bafe4q7+1SS4HVqjr5j4icPh3dAC4BCA3sWsbDTxIrMuWOYpMRF2cpZ2R5CHcktlbIcp8bG4v4WrXMTh1kUo4DK2hBqj8Q5aTCFnTZgfc6b+dgawnOKxtNckWqK1h+ZXMRixMt0jLrcKWYSNK/ZlnOiqFBWwv8AlUHzukkuHZxcMrX3ttpr+yGI/dBrZuDcFhSErkVhN3nDAENm1sQegvVP514OImYKo7OUZgOgZRZlt5rVMk6amkG92VfA4s99lucjLMLbXupBv00/nWk8WlEmNwYGotnHvcg/w1W+DYGMYzF4aMfo5sIjRg+GVMv5k/aurlHEGabC5t4oSh/czr/KsVqVef7Mr3NAJrDOO8w/iGd3bs3kYK8QJZCIWKh16ht9NtL9bVuTqCCDqDoRWJcx8kvHJIiKG1zR5W1VTe2hNwb/AH2ruxqLTUmXikyE4lileVhcZBZQNywUk2PQLY29/LXm4dxaSTi0akXTLkKn0uT5EMbe1fuD5dmhs84te9gSCfDQA6m4I9q4+CcTAmaV48hVSRe992sNfG/3qmTFHpXT5fMlpdi1txqD8UvY4bOZDbtGNiNVXtANgqrdrk/TtVs4viQrYnsiDeKLDxkG9zJYXB9ATeqvydy9Bj5c0rShb2MaaJZQDZmGttfLxqx8vYcTYuMKoEayPLYbDswFQegLGq5aUVFXrWyJGgYKBcNAqbLEgBP7I1NcXL4MmfENvKe6PBV2rz465mkTCr9XelPgo6e5/pU2iBQANABYD0qq5+BU+qUpVgKUpQClKUApSlAKUpQClKUArl4nhRLE8Z+pSPfp+ddVKAgOScWXwwRvmiJQ+235ae1evN2FMmGYj5o7Ov7u/wCV64OH/wDd+IyR7JOudf2h/hq0MoIIOx3rOO40wc/DcWJokkH1KD79R7HSo/muO8BP6pv/AAsP61y8pMYzNhW3ie6/svqP7+9V/m7i00GIniYiSCaNWVb2MRAsbeKnL7ZqvGDyrpXISsu/CHzQRHxjX+QqP5yjBwxJHyspB8LnL/Jre9ZxwXj2IMuCDErBE7ZY1JzymRmQAjbIt7/l51pXOK3wU/7N/sQf6VOaDhDZLVFD5fxmXiWEB/8AtyQn9wuy/kVHtVm5ewoTHzgfKoa377A29rkVV+MwdlxHCyD5TNE3tLlB9rm1SfC8eRjhJ9Es8iE/yH3Irli6q+zKmiVm/H8ZfFzkdMqX8gAT+a1pFZRh4TisRIt/9RpWv7E/9K1yvhAicPxpCsTsLpANbDU5byD7mSvjg/DExqriVsEkQAxMdcysCAL6Ekrp5E184Dg/bQ5VNlEQkc7Wtk9+gq2fD8JEJmNisYZhptlC/nv96iGSlru/p/ZNmYtNiEVYkdszM5W51tZRcnpa3+XqV5N4w+F4ge0BYopBVetx0/M2NaBiuXYgsU0lhIy32AsSLn2ua8uWeBwnEK8SHMyB5nbcZgLKBeym1vT2vXZLPjlTrdF+pFt5fwTKHlk/1ZTdvIdAPL/pUvQUrBKigpSlSBSlKAUpSgFKUoBSlKAUpSgFKUoCtc6RFRFiF+aFwT6H+n96sUEodQy6hgCPQ15cQwoljeM7MCP896h+S8STCYm+eFip9On9R7VnxP4g+OLjsMZBP9Mn6KT3+U/54V982ctw4tc8lwyDRh4DWx8t/vXdzDgO3w7oPmtdfVdR99vevjhOL/E4UN1ZCreoFj/f3q0ZOEtDgiOU+XoUIltmeO6KT9Nv6671NcyJmws4/wDxt+QNQ/JWLuZU8crj94Wb7EWqf4sl4JR4xsP4TVU+qA5KTzdBeDCTjcImvmArL+dcHDYSeERTj51lEt/fL/apHj03/huE88g/gIr44FEVjfCn5MRAXh8mUEFfXQH2rnfLXmivYu+KxQ7BpBt2ZYf+W4qg/D+K+K16Rk/c2/kalIOI5uEEk6qvZH2YL/xtXLyeBFNi36QxqD65FJ/iU1r1dTiyTgweGEUGPtsipCp97GvLlS5jdOs7hfZn1/hU1z4TiN8LiY/qMkTnzzl//bqx8m4IXhJ+mPOfUtIP61kldV62D25xmzP2Y2VNQPF9B/Sp7l3h3YQgH527z+p6e1Q/B8P+JneVtVD3HtsPTY+1WyuiCt9RIpSlaAUpSgFKUoBSlKAUpSgFKUoBSlKAUpSgFVZ/+7cQB2TEi3lm/vf/AJVaaguccEZIMy/PEc6n03/v7VTItWuwJ2q5wJhDicRhzopYSR/vbgfy9jUxwrGCaJJB9QufI9R7G9VfnrCntIpF3YFNN7g3W3ne9RklUepEM4uCP2GJR790yyQN5bMv8RP2q94lbow8VP8AKs64S34jC4lL/pkYTDxJXcjz0IPmfOr9wvGCeGOQfWoJ9eo9jcVTBJSjruQnZnXHp/8Aw3BfvfwG1dPD5i+BSZNZMJIHFuqtYsPQ3P2qOxymTD4SIbj8R/Czn/01J/DqwCxtqs+HvY/7Sykfk1Yrb9eQOLESEPLhk/05po5EPlILgDysR9q+8Li8mF4hJ1mxTIP/ADE/8TXOjmDFRpLtBIFuBqVRmZb+zj2tUMuOvh4YwdTLNM/tYD/i1E6QR1YvBdmIX1tNCb+schA/JxVj4TxLLFLY69mka/vXJ+1zXnzbEIsHg77rHr9kY/mtcPD49Ey/M2QD9pgqj2vqfK9H4ZUiTQeWsJ2cIvudala+IYgihRsoAHtX3XYlSokUpSpApSlAKUpQClKUApSlAKUpQClKUApSlAK+XUEEHY6GvqlAVjlJjFJPhW+hsyfst/gPvXXzlhy2GZl+aIiQfu7/AMJNcnHP0GMw8/0v+jf32J+4+1WWWMMCp1BFiPI1nFacSDJsVxPsMYMRGNGNyviHF2X319xVz5InA7aAG4jfNGfFJRmU/bX3qozcJPZYyO13w+VgfJGbX3RiftXpyZxDs8XECdJF7P2PeX8+77VyYm4ZK7P0yi0z94NGXxiR9FOIH37b+9ffKkmTDYCb9SaSJvR2b+Qv967OX0txVx4duf4z/eorhmIEeCnw53XGSL6BVB087/1q68Mb9di3Y5ePSdvjpgDrncj/APnlW3vktUFwjCFi5/8A1oPWZ9B9laulMOZp5SGsFjV2JO/aSXPv3ifap7g+DXtoIlFy2ISV7nUCINY+muW3meovVOX8QTHxBAMsEXQIxI8tq+uVsGJMQnhDd2/aZbKPZWJ+1fPNRzYxr7Iij+bH+Yr15L4uhOKlto8yKijewQBR7CtHKKm3LhEl6pXBwrHdp2itYPE5Rrdeob3BH51311J2rJFKUqQKUpQClKUApSlAKUpQClKUApSlAKUpQClKUBC84YPtcLJb5k74/d/6Xrs4JjO2gjk6sov6jQ/mDSlU/GR3KzxCYR8Ss3yToI388y2B+4tVGxQeDL+vEx+8bA/ldqUrly/uUkW3gMyvxYuvyvE7D0co39arHMsRhxmJXo0pe37aqb/nSlTLeP8AMS4Ivh+LAkk1ACjVj1y318lUV+cM5tSSVpIkCiAKoa+smVpGzHwGoFv8H5Ss+m8MpfD6krhssnNOPzs7ptLNGq+lwfzVa++Q4l/E5FN1EzWPjkRf6iv2lZzfU1fdr6oll14Y9sfil/WWNvsoH9asFKV6OPh/F/UlClKVckUpSgFKUoBSlKA//9k=" id="550" name="Google Shape;550;p72"/>
          <p:cNvSpPr/>
          <p:nvPr/>
        </p:nvSpPr>
        <p:spPr>
          <a:xfrm>
            <a:off x="307975" y="5953"/>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1" name="Google Shape;551;p72"/>
          <p:cNvSpPr txBox="1"/>
          <p:nvPr/>
        </p:nvSpPr>
        <p:spPr>
          <a:xfrm>
            <a:off x="3689900" y="3714750"/>
            <a:ext cx="53298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FFFF"/>
                </a:solidFill>
                <a:latin typeface="Calibri"/>
                <a:ea typeface="Calibri"/>
                <a:cs typeface="Calibri"/>
                <a:sym typeface="Calibri"/>
              </a:rPr>
              <a:t>Lavender decreases anxiety, insomnia, depression, and restlessness</a:t>
            </a:r>
            <a:endParaRPr>
              <a:solidFill>
                <a:srgbClr val="FFFFFF"/>
              </a:solidFill>
            </a:endParaRPr>
          </a:p>
        </p:txBody>
      </p:sp>
      <p:sp>
        <p:nvSpPr>
          <p:cNvPr id="552" name="Google Shape;552;p72"/>
          <p:cNvSpPr txBox="1"/>
          <p:nvPr/>
        </p:nvSpPr>
        <p:spPr>
          <a:xfrm>
            <a:off x="437533" y="1145700"/>
            <a:ext cx="42672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FFFF"/>
                </a:solidFill>
                <a:latin typeface="Calibri"/>
                <a:ea typeface="Calibri"/>
                <a:cs typeface="Calibri"/>
                <a:sym typeface="Calibri"/>
              </a:rPr>
              <a:t>Mint is a natural stimulant and decreases fatigue</a:t>
            </a:r>
            <a:endParaRPr>
              <a:solidFill>
                <a:srgbClr val="FFFFFF"/>
              </a:solidFill>
            </a:endParaRPr>
          </a:p>
        </p:txBody>
      </p:sp>
      <p:sp>
        <p:nvSpPr>
          <p:cNvPr id="553" name="Google Shape;553;p72"/>
          <p:cNvSpPr txBox="1"/>
          <p:nvPr/>
        </p:nvSpPr>
        <p:spPr>
          <a:xfrm>
            <a:off x="437535" y="6875"/>
            <a:ext cx="8229600" cy="564600"/>
          </a:xfrm>
          <a:prstGeom prst="rect">
            <a:avLst/>
          </a:prstGeom>
          <a:noFill/>
          <a:ln>
            <a:noFill/>
          </a:ln>
        </p:spPr>
        <p:txBody>
          <a:bodyPr anchorCtr="0" anchor="ctr" bIns="45700" lIns="91425" spcFirstLastPara="1" rIns="91425" wrap="square" tIns="45700">
            <a:normAutofit lnSpcReduction="20000"/>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
        <p:nvSpPr>
          <p:cNvPr id="554" name="Google Shape;554;p72"/>
          <p:cNvSpPr txBox="1"/>
          <p:nvPr/>
        </p:nvSpPr>
        <p:spPr>
          <a:xfrm>
            <a:off x="275302" y="640877"/>
            <a:ext cx="42771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Modify Antecedents</a:t>
            </a:r>
            <a:endParaRPr/>
          </a:p>
        </p:txBody>
      </p:sp>
      <p:pic>
        <p:nvPicPr>
          <p:cNvPr id="555" name="Google Shape;555;p72"/>
          <p:cNvPicPr preferRelativeResize="0"/>
          <p:nvPr/>
        </p:nvPicPr>
        <p:blipFill>
          <a:blip r:embed="rId3">
            <a:alphaModFix/>
          </a:blip>
          <a:stretch>
            <a:fillRect/>
          </a:stretch>
        </p:blipFill>
        <p:spPr>
          <a:xfrm>
            <a:off x="4627025" y="920025"/>
            <a:ext cx="2560075" cy="1917225"/>
          </a:xfrm>
          <a:prstGeom prst="rect">
            <a:avLst/>
          </a:prstGeom>
          <a:noFill/>
          <a:ln>
            <a:noFill/>
          </a:ln>
        </p:spPr>
      </p:pic>
      <p:pic>
        <p:nvPicPr>
          <p:cNvPr id="556" name="Google Shape;556;p72"/>
          <p:cNvPicPr preferRelativeResize="0"/>
          <p:nvPr/>
        </p:nvPicPr>
        <p:blipFill>
          <a:blip r:embed="rId4">
            <a:alphaModFix/>
          </a:blip>
          <a:stretch>
            <a:fillRect/>
          </a:stretch>
        </p:blipFill>
        <p:spPr>
          <a:xfrm>
            <a:off x="1244827" y="2550925"/>
            <a:ext cx="1723298" cy="25925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descr="Image result for visual cues" id="561" name="Google Shape;561;p73"/>
          <p:cNvPicPr preferRelativeResize="0"/>
          <p:nvPr/>
        </p:nvPicPr>
        <p:blipFill rotWithShape="1">
          <a:blip r:embed="rId3">
            <a:alphaModFix/>
          </a:blip>
          <a:srcRect b="0" l="0" r="0" t="0"/>
          <a:stretch/>
        </p:blipFill>
        <p:spPr>
          <a:xfrm>
            <a:off x="1970275" y="1549775"/>
            <a:ext cx="5046749" cy="3491850"/>
          </a:xfrm>
          <a:prstGeom prst="rect">
            <a:avLst/>
          </a:prstGeom>
          <a:noFill/>
          <a:ln>
            <a:noFill/>
          </a:ln>
        </p:spPr>
      </p:pic>
      <p:sp>
        <p:nvSpPr>
          <p:cNvPr id="562" name="Google Shape;562;p73"/>
          <p:cNvSpPr txBox="1"/>
          <p:nvPr/>
        </p:nvSpPr>
        <p:spPr>
          <a:xfrm>
            <a:off x="2554357" y="4144618"/>
            <a:ext cx="37869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and nonverbal signals</a:t>
            </a:r>
            <a:endParaRPr/>
          </a:p>
        </p:txBody>
      </p:sp>
      <p:sp>
        <p:nvSpPr>
          <p:cNvPr id="563" name="Google Shape;563;p73"/>
          <p:cNvSpPr txBox="1"/>
          <p:nvPr/>
        </p:nvSpPr>
        <p:spPr>
          <a:xfrm>
            <a:off x="541654" y="853184"/>
            <a:ext cx="5799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FF"/>
                </a:solidFill>
                <a:latin typeface="Calibri"/>
                <a:ea typeface="Calibri"/>
                <a:cs typeface="Calibri"/>
                <a:sym typeface="Calibri"/>
              </a:rPr>
              <a:t>Modify Antecedents</a:t>
            </a:r>
            <a:endParaRPr sz="2800">
              <a:solidFill>
                <a:srgbClr val="FFFFFF"/>
              </a:solidFill>
              <a:latin typeface="Calibri"/>
              <a:ea typeface="Calibri"/>
              <a:cs typeface="Calibri"/>
              <a:sym typeface="Calibri"/>
            </a:endParaRPr>
          </a:p>
        </p:txBody>
      </p:sp>
      <p:sp>
        <p:nvSpPr>
          <p:cNvPr id="564" name="Google Shape;564;p73"/>
          <p:cNvSpPr txBox="1"/>
          <p:nvPr/>
        </p:nvSpPr>
        <p:spPr>
          <a:xfrm>
            <a:off x="457210" y="-6"/>
            <a:ext cx="8229600" cy="85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74"/>
          <p:cNvPicPr preferRelativeResize="0"/>
          <p:nvPr>
            <p:ph idx="1" type="body"/>
          </p:nvPr>
        </p:nvPicPr>
        <p:blipFill rotWithShape="1">
          <a:blip r:embed="rId3">
            <a:alphaModFix/>
          </a:blip>
          <a:srcRect b="0" l="0" r="0" t="0"/>
          <a:stretch/>
        </p:blipFill>
        <p:spPr>
          <a:xfrm>
            <a:off x="1531950" y="1491506"/>
            <a:ext cx="6080100" cy="3420000"/>
          </a:xfrm>
          <a:prstGeom prst="rect">
            <a:avLst/>
          </a:prstGeom>
          <a:noFill/>
          <a:ln>
            <a:noFill/>
          </a:ln>
        </p:spPr>
      </p:pic>
      <p:sp>
        <p:nvSpPr>
          <p:cNvPr id="570" name="Google Shape;570;p74"/>
          <p:cNvSpPr txBox="1"/>
          <p:nvPr/>
        </p:nvSpPr>
        <p:spPr>
          <a:xfrm>
            <a:off x="891700" y="964706"/>
            <a:ext cx="42771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FF"/>
                </a:solidFill>
                <a:latin typeface="Calibri"/>
                <a:ea typeface="Calibri"/>
                <a:cs typeface="Calibri"/>
                <a:sym typeface="Calibri"/>
              </a:rPr>
              <a:t>Modify Antecedents</a:t>
            </a:r>
            <a:endParaRPr>
              <a:solidFill>
                <a:srgbClr val="FFFFFF"/>
              </a:solidFill>
            </a:endParaRPr>
          </a:p>
        </p:txBody>
      </p:sp>
      <p:sp>
        <p:nvSpPr>
          <p:cNvPr id="571" name="Google Shape;571;p74"/>
          <p:cNvSpPr txBox="1"/>
          <p:nvPr/>
        </p:nvSpPr>
        <p:spPr>
          <a:xfrm>
            <a:off x="437535" y="6875"/>
            <a:ext cx="8229600" cy="85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75"/>
          <p:cNvSpPr txBox="1"/>
          <p:nvPr>
            <p:ph type="title"/>
          </p:nvPr>
        </p:nvSpPr>
        <p:spPr>
          <a:xfrm>
            <a:off x="685800" y="1131859"/>
            <a:ext cx="7886700" cy="776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b="1" lang="en-US" sz="3200">
                <a:solidFill>
                  <a:srgbClr val="FFFFFF"/>
                </a:solidFill>
              </a:rPr>
              <a:t>The Two-By-Ten Intervention</a:t>
            </a:r>
            <a:r>
              <a:rPr lang="en-US" sz="3200">
                <a:solidFill>
                  <a:srgbClr val="FFFFFF"/>
                </a:solidFill>
              </a:rPr>
              <a:t> </a:t>
            </a:r>
            <a:r>
              <a:rPr lang="en-US" sz="1800">
                <a:solidFill>
                  <a:srgbClr val="FFFFFF"/>
                </a:solidFill>
              </a:rPr>
              <a:t>(Mendler, 2000)</a:t>
            </a:r>
            <a:endParaRPr>
              <a:solidFill>
                <a:srgbClr val="FFFFFF"/>
              </a:solidFill>
            </a:endParaRPr>
          </a:p>
        </p:txBody>
      </p:sp>
      <p:sp>
        <p:nvSpPr>
          <p:cNvPr id="578" name="Google Shape;578;p75"/>
          <p:cNvSpPr txBox="1"/>
          <p:nvPr>
            <p:ph idx="1" type="body"/>
          </p:nvPr>
        </p:nvSpPr>
        <p:spPr>
          <a:xfrm>
            <a:off x="685800" y="2065140"/>
            <a:ext cx="7772400" cy="2888400"/>
          </a:xfrm>
          <a:prstGeom prst="rect">
            <a:avLst/>
          </a:prstGeom>
          <a:noFill/>
          <a:ln>
            <a:noFill/>
          </a:ln>
        </p:spPr>
        <p:txBody>
          <a:bodyPr anchorCtr="0" anchor="t" bIns="45700" lIns="91425" spcFirstLastPara="1" rIns="91425" wrap="square" tIns="45700">
            <a:normAutofit/>
          </a:bodyPr>
          <a:lstStyle/>
          <a:p>
            <a:pPr indent="-209550" lvl="0" marL="228600" rtl="0" algn="l">
              <a:lnSpc>
                <a:spcPct val="90000"/>
              </a:lnSpc>
              <a:spcBef>
                <a:spcPts val="0"/>
              </a:spcBef>
              <a:spcAft>
                <a:spcPts val="0"/>
              </a:spcAft>
              <a:buClr>
                <a:schemeClr val="dk1"/>
              </a:buClr>
              <a:buSzPts val="2500"/>
              <a:buChar char="•"/>
            </a:pPr>
            <a:r>
              <a:rPr lang="en-US" sz="2500">
                <a:solidFill>
                  <a:srgbClr val="FFFFFF"/>
                </a:solidFill>
              </a:rPr>
              <a:t>Make a commitment to spend </a:t>
            </a:r>
            <a:r>
              <a:rPr i="1" lang="en-US" sz="2500">
                <a:solidFill>
                  <a:srgbClr val="FFFFFF"/>
                </a:solidFill>
              </a:rPr>
              <a:t>2 minutes per day</a:t>
            </a:r>
            <a:r>
              <a:rPr lang="en-US" sz="2500">
                <a:solidFill>
                  <a:srgbClr val="FFFFFF"/>
                </a:solidFill>
              </a:rPr>
              <a:t> for </a:t>
            </a:r>
            <a:r>
              <a:rPr i="1" lang="en-US" sz="2500">
                <a:solidFill>
                  <a:srgbClr val="FFFFFF"/>
                </a:solidFill>
              </a:rPr>
              <a:t>10 consecutive days</a:t>
            </a:r>
            <a:r>
              <a:rPr lang="en-US" sz="2500">
                <a:solidFill>
                  <a:srgbClr val="FFFFFF"/>
                </a:solidFill>
              </a:rPr>
              <a:t> in building a relationship with a student…by talking about topics of interest to the student. </a:t>
            </a:r>
            <a:br>
              <a:rPr lang="en-US" sz="2500">
                <a:solidFill>
                  <a:srgbClr val="FFFFFF"/>
                </a:solidFill>
              </a:rPr>
            </a:br>
            <a:br>
              <a:rPr lang="en-US" sz="2500">
                <a:solidFill>
                  <a:srgbClr val="FFFFFF"/>
                </a:solidFill>
              </a:rPr>
            </a:br>
            <a:r>
              <a:rPr lang="en-US" sz="2500">
                <a:solidFill>
                  <a:srgbClr val="FFFFFF"/>
                </a:solidFill>
              </a:rPr>
              <a:t>Avoid discussing problems with the student’s behaviors or schoolwork during these time</a:t>
            </a:r>
            <a:r>
              <a:rPr lang="en-US" sz="2500"/>
              <a:t>s.</a:t>
            </a:r>
            <a:endParaRPr sz="2500"/>
          </a:p>
        </p:txBody>
      </p:sp>
      <p:sp>
        <p:nvSpPr>
          <p:cNvPr id="579" name="Google Shape;579;p75"/>
          <p:cNvSpPr txBox="1"/>
          <p:nvPr/>
        </p:nvSpPr>
        <p:spPr>
          <a:xfrm>
            <a:off x="679450" y="582165"/>
            <a:ext cx="42771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Modify Antecedents</a:t>
            </a:r>
            <a:endParaRPr/>
          </a:p>
        </p:txBody>
      </p:sp>
      <p:sp>
        <p:nvSpPr>
          <p:cNvPr id="580" name="Google Shape;580;p75"/>
          <p:cNvSpPr txBox="1"/>
          <p:nvPr/>
        </p:nvSpPr>
        <p:spPr>
          <a:xfrm>
            <a:off x="437535" y="6875"/>
            <a:ext cx="8229600" cy="564600"/>
          </a:xfrm>
          <a:prstGeom prst="rect">
            <a:avLst/>
          </a:prstGeom>
          <a:noFill/>
          <a:ln>
            <a:noFill/>
          </a:ln>
        </p:spPr>
        <p:txBody>
          <a:bodyPr anchorCtr="0" anchor="ctr" bIns="45700" lIns="91425" spcFirstLastPara="1" rIns="91425" wrap="square" tIns="45700">
            <a:normAutofit lnSpcReduction="20000"/>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76"/>
          <p:cNvSpPr txBox="1"/>
          <p:nvPr>
            <p:ph type="title"/>
          </p:nvPr>
        </p:nvSpPr>
        <p:spPr>
          <a:xfrm>
            <a:off x="628650" y="273844"/>
            <a:ext cx="7886700" cy="994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587" name="Google Shape;587;p76"/>
          <p:cNvSpPr txBox="1"/>
          <p:nvPr>
            <p:ph idx="1" type="body"/>
          </p:nvPr>
        </p:nvSpPr>
        <p:spPr>
          <a:xfrm>
            <a:off x="628650" y="1369219"/>
            <a:ext cx="7886700" cy="3263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88" name="Google Shape;588;p76"/>
          <p:cNvPicPr preferRelativeResize="0"/>
          <p:nvPr/>
        </p:nvPicPr>
        <p:blipFill>
          <a:blip r:embed="rId3">
            <a:alphaModFix/>
          </a:blip>
          <a:stretch>
            <a:fillRect/>
          </a:stretch>
        </p:blipFill>
        <p:spPr>
          <a:xfrm>
            <a:off x="0" y="0"/>
            <a:ext cx="9144000" cy="5143500"/>
          </a:xfrm>
          <a:prstGeom prst="rect">
            <a:avLst/>
          </a:prstGeom>
          <a:noFill/>
          <a:ln>
            <a:noFill/>
          </a:ln>
        </p:spPr>
      </p:pic>
      <p:sp>
        <p:nvSpPr>
          <p:cNvPr id="589" name="Google Shape;589;p76"/>
          <p:cNvSpPr txBox="1"/>
          <p:nvPr>
            <p:ph type="title"/>
          </p:nvPr>
        </p:nvSpPr>
        <p:spPr>
          <a:xfrm>
            <a:off x="0" y="527531"/>
            <a:ext cx="4493700" cy="5409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800"/>
              <a:buFont typeface="Calibri"/>
              <a:buNone/>
            </a:pPr>
            <a:r>
              <a:rPr lang="en-US" sz="2600">
                <a:solidFill>
                  <a:schemeClr val="lt1"/>
                </a:solidFill>
                <a:latin typeface="Calibri"/>
                <a:ea typeface="Calibri"/>
                <a:cs typeface="Calibri"/>
                <a:sym typeface="Calibri"/>
              </a:rPr>
              <a:t>Use behavioral momentum</a:t>
            </a:r>
            <a:r>
              <a:rPr lang="en-US" sz="2600">
                <a:solidFill>
                  <a:schemeClr val="lt1"/>
                </a:solidFill>
              </a:rPr>
              <a:t>…</a:t>
            </a:r>
            <a:endParaRPr sz="4200"/>
          </a:p>
        </p:txBody>
      </p:sp>
      <p:sp>
        <p:nvSpPr>
          <p:cNvPr id="590" name="Google Shape;590;p76"/>
          <p:cNvSpPr txBox="1"/>
          <p:nvPr/>
        </p:nvSpPr>
        <p:spPr>
          <a:xfrm>
            <a:off x="1" y="4369958"/>
            <a:ext cx="9144000" cy="710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2800"/>
              <a:buFont typeface="Calibri"/>
              <a:buNone/>
            </a:pPr>
            <a:r>
              <a:rPr b="1" lang="en-US" sz="2000">
                <a:solidFill>
                  <a:schemeClr val="lt1"/>
                </a:solidFill>
                <a:latin typeface="Calibri"/>
                <a:ea typeface="Calibri"/>
                <a:cs typeface="Calibri"/>
                <a:sym typeface="Calibri"/>
              </a:rPr>
              <a:t>have the student engage in a series of activities they are likely to comply with (e.g., passing out papers) before placing demands they are less likely to comply with</a:t>
            </a:r>
            <a:r>
              <a:rPr b="1" lang="en-US" sz="2800">
                <a:solidFill>
                  <a:schemeClr val="lt1"/>
                </a:solidFill>
                <a:latin typeface="Calibri"/>
                <a:ea typeface="Calibri"/>
                <a:cs typeface="Calibri"/>
                <a:sym typeface="Calibri"/>
              </a:rPr>
              <a:t>…</a:t>
            </a:r>
            <a:endParaRPr/>
          </a:p>
        </p:txBody>
      </p:sp>
      <p:sp>
        <p:nvSpPr>
          <p:cNvPr id="591" name="Google Shape;591;p76"/>
          <p:cNvSpPr txBox="1"/>
          <p:nvPr/>
        </p:nvSpPr>
        <p:spPr>
          <a:xfrm>
            <a:off x="437525" y="6880"/>
            <a:ext cx="8229600" cy="623400"/>
          </a:xfrm>
          <a:prstGeom prst="rect">
            <a:avLst/>
          </a:prstGeom>
          <a:noFill/>
          <a:ln>
            <a:noFill/>
          </a:ln>
        </p:spPr>
        <p:txBody>
          <a:bodyPr anchorCtr="0" anchor="ctr" bIns="45700" lIns="91425" spcFirstLastPara="1" rIns="91425" wrap="square" tIns="45700">
            <a:normAutofit lnSpcReduction="10000"/>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7"/>
          <p:cNvSpPr txBox="1"/>
          <p:nvPr>
            <p:ph idx="1" type="body"/>
          </p:nvPr>
        </p:nvSpPr>
        <p:spPr>
          <a:xfrm>
            <a:off x="457200" y="1002890"/>
            <a:ext cx="8229600" cy="3855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a:solidFill>
                  <a:srgbClr val="FFFFFF"/>
                </a:solidFill>
              </a:rPr>
              <a:t>Behavior Teaching Strategies</a:t>
            </a:r>
            <a:endParaRPr>
              <a:solidFill>
                <a:srgbClr val="FFFFFF"/>
              </a:solidFill>
            </a:endParaRPr>
          </a:p>
          <a:p>
            <a:pPr indent="0" lvl="0" marL="0" rtl="0" algn="l">
              <a:lnSpc>
                <a:spcPct val="90000"/>
              </a:lnSpc>
              <a:spcBef>
                <a:spcPts val="1000"/>
              </a:spcBef>
              <a:spcAft>
                <a:spcPts val="0"/>
              </a:spcAft>
              <a:buClr>
                <a:schemeClr val="dk1"/>
              </a:buClr>
              <a:buSzPts val="2800"/>
              <a:buNone/>
            </a:pPr>
            <a:r>
              <a:t/>
            </a:r>
            <a:endParaRPr>
              <a:solidFill>
                <a:srgbClr val="FFFFFF"/>
              </a:solidFill>
            </a:endParaRPr>
          </a:p>
          <a:p>
            <a:pPr indent="-228600" lvl="0" marL="228600" rtl="0" algn="l">
              <a:lnSpc>
                <a:spcPct val="90000"/>
              </a:lnSpc>
              <a:spcBef>
                <a:spcPts val="1000"/>
              </a:spcBef>
              <a:spcAft>
                <a:spcPts val="0"/>
              </a:spcAft>
              <a:buClr>
                <a:srgbClr val="FFFFFF"/>
              </a:buClr>
              <a:buSzPts val="2800"/>
              <a:buChar char="•"/>
            </a:pPr>
            <a:r>
              <a:rPr lang="en-US">
                <a:solidFill>
                  <a:srgbClr val="FFFFFF"/>
                </a:solidFill>
              </a:rPr>
              <a:t>Relaxation</a:t>
            </a:r>
            <a:endParaRPr>
              <a:solidFill>
                <a:srgbClr val="FFFFFF"/>
              </a:solidFill>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ctr">
              <a:lnSpc>
                <a:spcPct val="90000"/>
              </a:lnSpc>
              <a:spcBef>
                <a:spcPts val="1000"/>
              </a:spcBef>
              <a:spcAft>
                <a:spcPts val="0"/>
              </a:spcAft>
              <a:buClr>
                <a:schemeClr val="dk1"/>
              </a:buClr>
              <a:buSzPts val="2800"/>
              <a:buFont typeface="Arial"/>
              <a:buNone/>
            </a:pPr>
            <a:r>
              <a:t/>
            </a:r>
            <a:endParaRPr/>
          </a:p>
        </p:txBody>
      </p:sp>
      <p:pic>
        <p:nvPicPr>
          <p:cNvPr descr="http://d1w7rv5t0xxvq6.cloudfront.net/www/files/2015/03/take-a-deep-breath.jpg" id="597" name="Google Shape;597;p77"/>
          <p:cNvPicPr preferRelativeResize="0"/>
          <p:nvPr/>
        </p:nvPicPr>
        <p:blipFill rotWithShape="1">
          <a:blip r:embed="rId3">
            <a:alphaModFix/>
          </a:blip>
          <a:srcRect b="0" l="0" r="0" t="0"/>
          <a:stretch/>
        </p:blipFill>
        <p:spPr>
          <a:xfrm>
            <a:off x="4770796" y="1568053"/>
            <a:ext cx="2564606" cy="2007394"/>
          </a:xfrm>
          <a:prstGeom prst="rect">
            <a:avLst/>
          </a:prstGeom>
          <a:noFill/>
          <a:ln>
            <a:noFill/>
          </a:ln>
        </p:spPr>
      </p:pic>
      <p:sp>
        <p:nvSpPr>
          <p:cNvPr id="598" name="Google Shape;598;p77"/>
          <p:cNvSpPr txBox="1"/>
          <p:nvPr/>
        </p:nvSpPr>
        <p:spPr>
          <a:xfrm>
            <a:off x="437535" y="6875"/>
            <a:ext cx="8229600" cy="85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4400"/>
              <a:buFont typeface="Dancing Script"/>
              <a:buNone/>
            </a:pPr>
            <a:r>
              <a:rPr b="1" lang="en-US" sz="4400">
                <a:solidFill>
                  <a:srgbClr val="FFFFFF"/>
                </a:solidFill>
                <a:latin typeface="Dancing Script"/>
                <a:ea typeface="Dancing Script"/>
                <a:cs typeface="Dancing Script"/>
                <a:sym typeface="Dancing Script"/>
              </a:rPr>
              <a:t>Intervention</a:t>
            </a:r>
            <a:endParaRPr sz="4400">
              <a:solidFill>
                <a:srgbClr val="FFFFFF"/>
              </a:solidFill>
              <a:latin typeface="Calibri"/>
              <a:ea typeface="Calibri"/>
              <a:cs typeface="Calibri"/>
              <a:sym typeface="Calibri"/>
            </a:endParaRPr>
          </a:p>
        </p:txBody>
      </p:sp>
      <p:pic>
        <p:nvPicPr>
          <p:cNvPr id="599" name="Google Shape;599;p77"/>
          <p:cNvPicPr preferRelativeResize="0"/>
          <p:nvPr/>
        </p:nvPicPr>
        <p:blipFill>
          <a:blip r:embed="rId4">
            <a:alphaModFix/>
          </a:blip>
          <a:stretch>
            <a:fillRect/>
          </a:stretch>
        </p:blipFill>
        <p:spPr>
          <a:xfrm>
            <a:off x="437524" y="2544423"/>
            <a:ext cx="1369551" cy="2599074"/>
          </a:xfrm>
          <a:prstGeom prst="rect">
            <a:avLst/>
          </a:prstGeom>
          <a:noFill/>
          <a:ln>
            <a:noFill/>
          </a:ln>
        </p:spPr>
      </p:pic>
      <p:pic>
        <p:nvPicPr>
          <p:cNvPr id="600" name="Google Shape;600;p77"/>
          <p:cNvPicPr preferRelativeResize="0"/>
          <p:nvPr/>
        </p:nvPicPr>
        <p:blipFill>
          <a:blip r:embed="rId5">
            <a:alphaModFix/>
          </a:blip>
          <a:stretch>
            <a:fillRect/>
          </a:stretch>
        </p:blipFill>
        <p:spPr>
          <a:xfrm>
            <a:off x="2124475" y="2601336"/>
            <a:ext cx="1369549" cy="23982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descr="Image result for porpoise" id="201" name="Google Shape;201;p33"/>
          <p:cNvPicPr preferRelativeResize="0"/>
          <p:nvPr/>
        </p:nvPicPr>
        <p:blipFill rotWithShape="1">
          <a:blip r:embed="rId3">
            <a:alphaModFix/>
          </a:blip>
          <a:srcRect b="0" l="0" r="0" t="0"/>
          <a:stretch/>
        </p:blipFill>
        <p:spPr>
          <a:xfrm>
            <a:off x="0" y="0"/>
            <a:ext cx="9144000" cy="5600551"/>
          </a:xfrm>
          <a:prstGeom prst="rect">
            <a:avLst/>
          </a:prstGeom>
          <a:noFill/>
          <a:ln>
            <a:noFill/>
          </a:ln>
        </p:spPr>
      </p:pic>
      <p:sp>
        <p:nvSpPr>
          <p:cNvPr id="202" name="Google Shape;202;p33"/>
          <p:cNvSpPr txBox="1"/>
          <p:nvPr>
            <p:ph idx="1" type="body"/>
          </p:nvPr>
        </p:nvSpPr>
        <p:spPr>
          <a:xfrm>
            <a:off x="119270" y="393244"/>
            <a:ext cx="7886700" cy="3918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b="1" lang="en-US" sz="3200">
                <a:solidFill>
                  <a:srgbClr val="FFFFFF"/>
                </a:solidFill>
                <a:latin typeface="Impact"/>
                <a:ea typeface="Impact"/>
                <a:cs typeface="Impact"/>
                <a:sym typeface="Impact"/>
              </a:rPr>
              <a:t>Think functionally about behavior...</a:t>
            </a:r>
            <a:endParaRPr>
              <a:solidFill>
                <a:srgbClr val="FFFFFF"/>
              </a:solidFill>
              <a:latin typeface="Impact"/>
              <a:ea typeface="Impact"/>
              <a:cs typeface="Impact"/>
              <a:sym typeface="Impact"/>
            </a:endParaRPr>
          </a:p>
        </p:txBody>
      </p:sp>
      <p:sp>
        <p:nvSpPr>
          <p:cNvPr id="203" name="Google Shape;203;p33"/>
          <p:cNvSpPr txBox="1"/>
          <p:nvPr/>
        </p:nvSpPr>
        <p:spPr>
          <a:xfrm>
            <a:off x="3419061" y="4807928"/>
            <a:ext cx="5844900" cy="3918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lnSpc>
                <a:spcPct val="90000"/>
              </a:lnSpc>
              <a:spcBef>
                <a:spcPts val="0"/>
              </a:spcBef>
              <a:spcAft>
                <a:spcPts val="0"/>
              </a:spcAft>
              <a:buClr>
                <a:schemeClr val="dk1"/>
              </a:buClr>
              <a:buSzPct val="100000"/>
              <a:buFont typeface="Arial"/>
              <a:buNone/>
            </a:pPr>
            <a:r>
              <a:rPr b="1" lang="en-US" sz="3200">
                <a:solidFill>
                  <a:srgbClr val="FFFFFF"/>
                </a:solidFill>
                <a:latin typeface="Calibri"/>
                <a:ea typeface="Calibri"/>
                <a:cs typeface="Calibri"/>
                <a:sym typeface="Calibri"/>
              </a:rPr>
              <a:t>Almost all behavior has a porpoise!</a:t>
            </a:r>
            <a:endParaRPr>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descr="http://p1.pichost.me/i/37/1598646.jpg" id="605" name="Google Shape;605;p78"/>
          <p:cNvPicPr preferRelativeResize="0"/>
          <p:nvPr/>
        </p:nvPicPr>
        <p:blipFill rotWithShape="1">
          <a:blip r:embed="rId3">
            <a:alphaModFix/>
          </a:blip>
          <a:srcRect b="0" l="0" r="0" t="0"/>
          <a:stretch/>
        </p:blipFill>
        <p:spPr>
          <a:xfrm>
            <a:off x="-21771" y="0"/>
            <a:ext cx="9165773" cy="5143500"/>
          </a:xfrm>
          <a:prstGeom prst="rect">
            <a:avLst/>
          </a:prstGeom>
          <a:noFill/>
          <a:ln>
            <a:noFill/>
          </a:ln>
        </p:spPr>
      </p:pic>
      <p:sp>
        <p:nvSpPr>
          <p:cNvPr id="606" name="Google Shape;606;p78"/>
          <p:cNvSpPr txBox="1"/>
          <p:nvPr/>
        </p:nvSpPr>
        <p:spPr>
          <a:xfrm>
            <a:off x="381000" y="3543300"/>
            <a:ext cx="52578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Looking at pictures of nature calms us and improves cognitive performance</a:t>
            </a:r>
            <a:endParaRPr/>
          </a:p>
        </p:txBody>
      </p:sp>
      <p:sp>
        <p:nvSpPr>
          <p:cNvPr id="607" name="Google Shape;607;p78"/>
          <p:cNvSpPr txBox="1"/>
          <p:nvPr/>
        </p:nvSpPr>
        <p:spPr>
          <a:xfrm>
            <a:off x="437535" y="6875"/>
            <a:ext cx="8229600" cy="85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4400"/>
              <a:buFont typeface="Dancing Script"/>
              <a:buNone/>
            </a:pPr>
            <a:r>
              <a:rPr b="1" lang="en-US" sz="4400">
                <a:solidFill>
                  <a:schemeClr val="dk1"/>
                </a:solidFill>
                <a:latin typeface="Dancing Script"/>
                <a:ea typeface="Dancing Script"/>
                <a:cs typeface="Dancing Script"/>
                <a:sym typeface="Dancing Script"/>
              </a:rPr>
              <a:t>Intervention</a:t>
            </a:r>
            <a:endParaRPr sz="4400">
              <a:solidFill>
                <a:schemeClr val="dk1"/>
              </a:solidFill>
              <a:latin typeface="Calibri"/>
              <a:ea typeface="Calibri"/>
              <a:cs typeface="Calibri"/>
              <a:sym typeface="Calibri"/>
            </a:endParaRPr>
          </a:p>
        </p:txBody>
      </p:sp>
      <p:sp>
        <p:nvSpPr>
          <p:cNvPr id="608" name="Google Shape;608;p78"/>
          <p:cNvSpPr txBox="1"/>
          <p:nvPr/>
        </p:nvSpPr>
        <p:spPr>
          <a:xfrm>
            <a:off x="294968" y="1511710"/>
            <a:ext cx="42771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Behavior Teaching Strategy</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79"/>
          <p:cNvSpPr txBox="1"/>
          <p:nvPr>
            <p:ph idx="1" type="body"/>
          </p:nvPr>
        </p:nvSpPr>
        <p:spPr>
          <a:xfrm>
            <a:off x="457200" y="1200150"/>
            <a:ext cx="3810000" cy="3657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a:solidFill>
                  <a:srgbClr val="FFFFFF"/>
                </a:solidFill>
              </a:rPr>
              <a:t>Behavior Teaching Strategy</a:t>
            </a:r>
            <a:endParaRPr>
              <a:solidFill>
                <a:srgbClr val="FFFFFF"/>
              </a:solidFill>
            </a:endParaRPr>
          </a:p>
          <a:p>
            <a:pPr indent="0" lvl="0" marL="0" rtl="0" algn="l">
              <a:lnSpc>
                <a:spcPct val="90000"/>
              </a:lnSpc>
              <a:spcBef>
                <a:spcPts val="1000"/>
              </a:spcBef>
              <a:spcAft>
                <a:spcPts val="0"/>
              </a:spcAft>
              <a:buClr>
                <a:schemeClr val="dk1"/>
              </a:buClr>
              <a:buSzPts val="2800"/>
              <a:buNone/>
            </a:pPr>
            <a:r>
              <a:t/>
            </a:r>
            <a:endParaRPr>
              <a:solidFill>
                <a:srgbClr val="FFFFFF"/>
              </a:solidFill>
            </a:endParaRPr>
          </a:p>
          <a:p>
            <a:pPr indent="0" lvl="0" marL="228600" rtl="0" algn="l">
              <a:lnSpc>
                <a:spcPct val="90000"/>
              </a:lnSpc>
              <a:spcBef>
                <a:spcPts val="1000"/>
              </a:spcBef>
              <a:spcAft>
                <a:spcPts val="0"/>
              </a:spcAft>
              <a:buNone/>
            </a:pPr>
            <a:r>
              <a:rPr lang="en-US" sz="2600">
                <a:solidFill>
                  <a:srgbClr val="FFFFFF"/>
                </a:solidFill>
              </a:rPr>
              <a:t>The Incredible 5 Point Scale (Buron &amp; Curtis, 2003)</a:t>
            </a:r>
            <a:endParaRPr sz="2600">
              <a:solidFill>
                <a:srgbClr val="FFFFFF"/>
              </a:solidFill>
            </a:endParaRPr>
          </a:p>
          <a:p>
            <a:pPr indent="-50800" lvl="0" marL="228600" rtl="0" algn="l">
              <a:lnSpc>
                <a:spcPct val="90000"/>
              </a:lnSpc>
              <a:spcBef>
                <a:spcPts val="1000"/>
              </a:spcBef>
              <a:spcAft>
                <a:spcPts val="0"/>
              </a:spcAft>
              <a:buClr>
                <a:schemeClr val="dk1"/>
              </a:buClr>
              <a:buSzPts val="2800"/>
              <a:buNone/>
            </a:pPr>
            <a:r>
              <a:t/>
            </a:r>
            <a:endParaRPr>
              <a:solidFill>
                <a:srgbClr val="FFFFFF"/>
              </a:solidFill>
            </a:endParaRPr>
          </a:p>
          <a:p>
            <a:pPr indent="-228600" lvl="0" marL="228600" rtl="0" algn="ctr">
              <a:lnSpc>
                <a:spcPct val="90000"/>
              </a:lnSpc>
              <a:spcBef>
                <a:spcPts val="1000"/>
              </a:spcBef>
              <a:spcAft>
                <a:spcPts val="0"/>
              </a:spcAft>
              <a:buClr>
                <a:schemeClr val="dk1"/>
              </a:buClr>
              <a:buSzPts val="2800"/>
              <a:buFont typeface="Arial"/>
              <a:buNone/>
            </a:pPr>
            <a:r>
              <a:t/>
            </a:r>
            <a:endParaRPr/>
          </a:p>
        </p:txBody>
      </p:sp>
      <p:sp>
        <p:nvSpPr>
          <p:cNvPr id="614" name="Google Shape;614;p79"/>
          <p:cNvSpPr txBox="1"/>
          <p:nvPr/>
        </p:nvSpPr>
        <p:spPr>
          <a:xfrm>
            <a:off x="437525" y="6879"/>
            <a:ext cx="8229600" cy="552300"/>
          </a:xfrm>
          <a:prstGeom prst="rect">
            <a:avLst/>
          </a:prstGeom>
          <a:noFill/>
          <a:ln>
            <a:noFill/>
          </a:ln>
        </p:spPr>
        <p:txBody>
          <a:bodyPr anchorCtr="0" anchor="ctr" bIns="45700" lIns="91425" spcFirstLastPara="1" rIns="91425" wrap="square" tIns="45700">
            <a:normAutofit fontScale="85000" lnSpcReduction="20000"/>
          </a:bodyPr>
          <a:lstStyle/>
          <a:p>
            <a:pPr indent="0" lvl="0" marL="0" marR="0" rtl="0" algn="ctr">
              <a:spcBef>
                <a:spcPts val="0"/>
              </a:spcBef>
              <a:spcAft>
                <a:spcPts val="0"/>
              </a:spcAft>
              <a:buClr>
                <a:schemeClr val="dk1"/>
              </a:buClr>
              <a:buSzPct val="100000"/>
              <a:buFont typeface="Dancing Script"/>
              <a:buNone/>
            </a:pPr>
            <a:r>
              <a:rPr b="1" lang="en-US" sz="4400">
                <a:solidFill>
                  <a:srgbClr val="FFFFFF"/>
                </a:solidFill>
                <a:latin typeface="Dancing Script"/>
                <a:ea typeface="Dancing Script"/>
                <a:cs typeface="Dancing Script"/>
                <a:sym typeface="Dancing Script"/>
              </a:rPr>
              <a:t>Intervention</a:t>
            </a:r>
            <a:endParaRPr sz="4400">
              <a:solidFill>
                <a:srgbClr val="FFFFFF"/>
              </a:solidFill>
              <a:latin typeface="Calibri"/>
              <a:ea typeface="Calibri"/>
              <a:cs typeface="Calibri"/>
              <a:sym typeface="Calibri"/>
            </a:endParaRPr>
          </a:p>
        </p:txBody>
      </p:sp>
      <p:pic>
        <p:nvPicPr>
          <p:cNvPr id="615" name="Google Shape;615;p79"/>
          <p:cNvPicPr preferRelativeResize="0"/>
          <p:nvPr/>
        </p:nvPicPr>
        <p:blipFill rotWithShape="1">
          <a:blip r:embed="rId3">
            <a:alphaModFix/>
          </a:blip>
          <a:srcRect b="8750" l="12766" r="50923" t="10281"/>
          <a:stretch/>
        </p:blipFill>
        <p:spPr>
          <a:xfrm>
            <a:off x="4191000" y="701286"/>
            <a:ext cx="4724400" cy="444221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80"/>
          <p:cNvPicPr preferRelativeResize="0"/>
          <p:nvPr/>
        </p:nvPicPr>
        <p:blipFill rotWithShape="1">
          <a:blip r:embed="rId3">
            <a:alphaModFix/>
          </a:blip>
          <a:srcRect b="35450" l="46774" r="42971" t="47185"/>
          <a:stretch/>
        </p:blipFill>
        <p:spPr>
          <a:xfrm>
            <a:off x="334000" y="1100475"/>
            <a:ext cx="2772000" cy="1979400"/>
          </a:xfrm>
          <a:prstGeom prst="ellipse">
            <a:avLst/>
          </a:prstGeom>
          <a:noFill/>
          <a:ln>
            <a:noFill/>
          </a:ln>
        </p:spPr>
      </p:pic>
      <p:pic>
        <p:nvPicPr>
          <p:cNvPr id="621" name="Google Shape;621;p80"/>
          <p:cNvPicPr preferRelativeResize="0"/>
          <p:nvPr/>
        </p:nvPicPr>
        <p:blipFill rotWithShape="1">
          <a:blip r:embed="rId3">
            <a:alphaModFix/>
          </a:blip>
          <a:srcRect b="20630" l="38497" r="54632" t="62053"/>
          <a:stretch/>
        </p:blipFill>
        <p:spPr>
          <a:xfrm>
            <a:off x="1312800" y="3372000"/>
            <a:ext cx="1667100" cy="1771500"/>
          </a:xfrm>
          <a:prstGeom prst="ellipse">
            <a:avLst/>
          </a:prstGeom>
          <a:noFill/>
          <a:ln>
            <a:noFill/>
          </a:ln>
        </p:spPr>
      </p:pic>
      <p:sp>
        <p:nvSpPr>
          <p:cNvPr id="622" name="Google Shape;622;p80"/>
          <p:cNvSpPr txBox="1"/>
          <p:nvPr/>
        </p:nvSpPr>
        <p:spPr>
          <a:xfrm>
            <a:off x="3352800" y="1700500"/>
            <a:ext cx="41148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FFFF"/>
                </a:solidFill>
                <a:latin typeface="Calibri"/>
                <a:ea typeface="Calibri"/>
                <a:cs typeface="Calibri"/>
                <a:sym typeface="Calibri"/>
              </a:rPr>
              <a:t>Reduces stress and anxiety</a:t>
            </a:r>
            <a:endParaRPr>
              <a:solidFill>
                <a:srgbClr val="FFFFFF"/>
              </a:solidFill>
            </a:endParaRPr>
          </a:p>
        </p:txBody>
      </p:sp>
      <p:sp>
        <p:nvSpPr>
          <p:cNvPr id="623" name="Google Shape;623;p80"/>
          <p:cNvSpPr txBox="1"/>
          <p:nvPr/>
        </p:nvSpPr>
        <p:spPr>
          <a:xfrm>
            <a:off x="4068825" y="3664489"/>
            <a:ext cx="47244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FFFF"/>
                </a:solidFill>
                <a:latin typeface="Calibri"/>
                <a:ea typeface="Calibri"/>
                <a:cs typeface="Calibri"/>
                <a:sym typeface="Calibri"/>
              </a:rPr>
              <a:t>Reduces tension and anxiety</a:t>
            </a:r>
            <a:endParaRPr>
              <a:solidFill>
                <a:srgbClr val="FFFFFF"/>
              </a:solidFill>
            </a:endParaRPr>
          </a:p>
        </p:txBody>
      </p:sp>
      <p:sp>
        <p:nvSpPr>
          <p:cNvPr id="624" name="Google Shape;624;p80"/>
          <p:cNvSpPr txBox="1"/>
          <p:nvPr/>
        </p:nvSpPr>
        <p:spPr>
          <a:xfrm>
            <a:off x="437535" y="6875"/>
            <a:ext cx="8229600" cy="6789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
        <p:nvSpPr>
          <p:cNvPr id="625" name="Google Shape;625;p80"/>
          <p:cNvSpPr txBox="1"/>
          <p:nvPr/>
        </p:nvSpPr>
        <p:spPr>
          <a:xfrm>
            <a:off x="-39329" y="653251"/>
            <a:ext cx="42771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Behavior Teaching Strategy</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id="630" name="Google Shape;630;p81"/>
          <p:cNvPicPr preferRelativeResize="0"/>
          <p:nvPr/>
        </p:nvPicPr>
        <p:blipFill rotWithShape="1">
          <a:blip r:embed="rId3">
            <a:alphaModFix/>
          </a:blip>
          <a:srcRect b="9126" l="22005" r="22694" t="23156"/>
          <a:stretch/>
        </p:blipFill>
        <p:spPr>
          <a:xfrm>
            <a:off x="1043462" y="1174069"/>
            <a:ext cx="7057074" cy="3759788"/>
          </a:xfrm>
          <a:prstGeom prst="rect">
            <a:avLst/>
          </a:prstGeom>
          <a:noFill/>
          <a:ln>
            <a:noFill/>
          </a:ln>
        </p:spPr>
      </p:pic>
      <p:sp>
        <p:nvSpPr>
          <p:cNvPr id="631" name="Google Shape;631;p81"/>
          <p:cNvSpPr txBox="1"/>
          <p:nvPr/>
        </p:nvSpPr>
        <p:spPr>
          <a:xfrm>
            <a:off x="437535" y="6875"/>
            <a:ext cx="8229600" cy="5076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spcBef>
                <a:spcPts val="0"/>
              </a:spcBef>
              <a:spcAft>
                <a:spcPts val="0"/>
              </a:spcAft>
              <a:buClr>
                <a:schemeClr val="dk1"/>
              </a:buClr>
              <a:buSzPct val="1000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
        <p:nvSpPr>
          <p:cNvPr id="632" name="Google Shape;632;p81"/>
          <p:cNvSpPr txBox="1"/>
          <p:nvPr/>
        </p:nvSpPr>
        <p:spPr>
          <a:xfrm>
            <a:off x="275303" y="457200"/>
            <a:ext cx="42771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FF"/>
                </a:solidFill>
                <a:latin typeface="Calibri"/>
                <a:ea typeface="Calibri"/>
                <a:cs typeface="Calibri"/>
                <a:sym typeface="Calibri"/>
              </a:rPr>
              <a:t>Behavior Teaching Strategy</a:t>
            </a:r>
            <a:endParaRPr>
              <a:solidFill>
                <a:srgbClr val="FFFF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id="637" name="Google Shape;637;p82"/>
          <p:cNvPicPr preferRelativeResize="0"/>
          <p:nvPr/>
        </p:nvPicPr>
        <p:blipFill rotWithShape="1">
          <a:blip r:embed="rId3">
            <a:alphaModFix/>
          </a:blip>
          <a:srcRect b="0" l="0" r="0" t="0"/>
          <a:stretch/>
        </p:blipFill>
        <p:spPr>
          <a:xfrm>
            <a:off x="3987248" y="0"/>
            <a:ext cx="5143502" cy="2400300"/>
          </a:xfrm>
          <a:prstGeom prst="rect">
            <a:avLst/>
          </a:prstGeom>
          <a:noFill/>
          <a:ln>
            <a:noFill/>
          </a:ln>
        </p:spPr>
      </p:pic>
      <p:pic>
        <p:nvPicPr>
          <p:cNvPr id="638" name="Google Shape;638;p82"/>
          <p:cNvPicPr preferRelativeResize="0"/>
          <p:nvPr/>
        </p:nvPicPr>
        <p:blipFill rotWithShape="1">
          <a:blip r:embed="rId4">
            <a:alphaModFix/>
          </a:blip>
          <a:srcRect b="0" l="0" r="0" t="44444"/>
          <a:stretch/>
        </p:blipFill>
        <p:spPr>
          <a:xfrm>
            <a:off x="4000500" y="2390361"/>
            <a:ext cx="5143502" cy="2857502"/>
          </a:xfrm>
          <a:prstGeom prst="rect">
            <a:avLst/>
          </a:prstGeom>
          <a:noFill/>
          <a:ln>
            <a:noFill/>
          </a:ln>
        </p:spPr>
      </p:pic>
      <p:sp>
        <p:nvSpPr>
          <p:cNvPr id="639" name="Google Shape;639;p82"/>
          <p:cNvSpPr txBox="1"/>
          <p:nvPr/>
        </p:nvSpPr>
        <p:spPr>
          <a:xfrm>
            <a:off x="1600200" y="4637990"/>
            <a:ext cx="1828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“Safe Places”</a:t>
            </a:r>
            <a:endParaRPr/>
          </a:p>
        </p:txBody>
      </p:sp>
      <p:sp>
        <p:nvSpPr>
          <p:cNvPr id="640" name="Google Shape;640;p82"/>
          <p:cNvSpPr txBox="1"/>
          <p:nvPr/>
        </p:nvSpPr>
        <p:spPr>
          <a:xfrm>
            <a:off x="224873" y="898577"/>
            <a:ext cx="2522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“Cool Down Time”</a:t>
            </a:r>
            <a:endParaRPr/>
          </a:p>
        </p:txBody>
      </p:sp>
      <p:pic>
        <p:nvPicPr>
          <p:cNvPr descr="Placeholder image" id="641" name="Google Shape;641;p82"/>
          <p:cNvPicPr preferRelativeResize="0"/>
          <p:nvPr/>
        </p:nvPicPr>
        <p:blipFill rotWithShape="1">
          <a:blip r:embed="rId5">
            <a:alphaModFix/>
          </a:blip>
          <a:srcRect b="0" l="0" r="0" t="0"/>
          <a:stretch/>
        </p:blipFill>
        <p:spPr>
          <a:xfrm>
            <a:off x="611182" y="1543050"/>
            <a:ext cx="2279476" cy="1892186"/>
          </a:xfrm>
          <a:prstGeom prst="rect">
            <a:avLst/>
          </a:prstGeom>
          <a:noFill/>
          <a:ln>
            <a:noFill/>
          </a:ln>
        </p:spPr>
      </p:pic>
      <p:sp>
        <p:nvSpPr>
          <p:cNvPr id="642" name="Google Shape;642;p82"/>
          <p:cNvSpPr txBox="1"/>
          <p:nvPr/>
        </p:nvSpPr>
        <p:spPr>
          <a:xfrm>
            <a:off x="224873" y="41327"/>
            <a:ext cx="3563100" cy="85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id="647" name="Google Shape;647;p83"/>
          <p:cNvPicPr preferRelativeResize="0"/>
          <p:nvPr/>
        </p:nvPicPr>
        <p:blipFill rotWithShape="1">
          <a:blip r:embed="rId3">
            <a:alphaModFix/>
          </a:blip>
          <a:srcRect b="0" l="0" r="0" t="0"/>
          <a:stretch/>
        </p:blipFill>
        <p:spPr>
          <a:xfrm>
            <a:off x="0" y="0"/>
            <a:ext cx="9143998" cy="51435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id="652" name="Google Shape;652;p84"/>
          <p:cNvPicPr preferRelativeResize="0"/>
          <p:nvPr/>
        </p:nvPicPr>
        <p:blipFill rotWithShape="1">
          <a:blip r:embed="rId3">
            <a:alphaModFix/>
          </a:blip>
          <a:srcRect b="0" l="0" r="0" t="1322"/>
          <a:stretch/>
        </p:blipFill>
        <p:spPr>
          <a:xfrm>
            <a:off x="-75228" y="0"/>
            <a:ext cx="9266827" cy="5143500"/>
          </a:xfrm>
          <a:prstGeom prst="rect">
            <a:avLst/>
          </a:prstGeom>
          <a:noFill/>
          <a:ln>
            <a:noFill/>
          </a:ln>
        </p:spPr>
      </p:pic>
      <p:sp>
        <p:nvSpPr>
          <p:cNvPr id="653" name="Google Shape;653;p84"/>
          <p:cNvSpPr txBox="1"/>
          <p:nvPr/>
        </p:nvSpPr>
        <p:spPr>
          <a:xfrm>
            <a:off x="2901548" y="68165"/>
            <a:ext cx="3563100" cy="603600"/>
          </a:xfrm>
          <a:prstGeom prst="rect">
            <a:avLst/>
          </a:prstGeom>
          <a:noFill/>
          <a:ln>
            <a:noFill/>
          </a:ln>
        </p:spPr>
        <p:txBody>
          <a:bodyPr anchorCtr="0" anchor="ctr" bIns="45700" lIns="91425" spcFirstLastPara="1" rIns="91425" wrap="square" tIns="45700">
            <a:normAutofit lnSpcReduction="10000"/>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
        <p:nvSpPr>
          <p:cNvPr id="654" name="Google Shape;654;p84"/>
          <p:cNvSpPr txBox="1"/>
          <p:nvPr/>
        </p:nvSpPr>
        <p:spPr>
          <a:xfrm>
            <a:off x="4571471" y="1879050"/>
            <a:ext cx="2192100" cy="1385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rgbClr val="FFFFFF"/>
                </a:solidFill>
                <a:latin typeface="Calibri"/>
                <a:ea typeface="Calibri"/>
                <a:cs typeface="Calibri"/>
                <a:sym typeface="Calibri"/>
              </a:rPr>
              <a:t>Make a mindfulness glitter jar</a:t>
            </a:r>
            <a:endParaRPr sz="1000">
              <a:solidFill>
                <a:srgbClr val="FFFFFF"/>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85"/>
          <p:cNvSpPr txBox="1"/>
          <p:nvPr/>
        </p:nvSpPr>
        <p:spPr>
          <a:xfrm>
            <a:off x="437535" y="6875"/>
            <a:ext cx="8229600" cy="6789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
        <p:nvSpPr>
          <p:cNvPr id="660" name="Google Shape;660;p85"/>
          <p:cNvSpPr txBox="1"/>
          <p:nvPr/>
        </p:nvSpPr>
        <p:spPr>
          <a:xfrm>
            <a:off x="507125" y="2316400"/>
            <a:ext cx="56772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FF"/>
                </a:solidFill>
                <a:latin typeface="Calibri"/>
                <a:ea typeface="Calibri"/>
                <a:cs typeface="Calibri"/>
                <a:sym typeface="Calibri"/>
              </a:rPr>
              <a:t>Wiggling your fingers and toes has two</a:t>
            </a:r>
            <a:r>
              <a:rPr b="1" lang="en-US" sz="2400">
                <a:solidFill>
                  <a:srgbClr val="FFFFFF"/>
                </a:solidFill>
                <a:latin typeface="Calibri"/>
                <a:ea typeface="Calibri"/>
                <a:cs typeface="Calibri"/>
                <a:sym typeface="Calibri"/>
              </a:rPr>
              <a:t> health benefits: decreases insomnia AND helps you wake up</a:t>
            </a:r>
            <a:endParaRPr>
              <a:solidFill>
                <a:srgbClr val="FFFFFF"/>
              </a:solidFill>
            </a:endParaRPr>
          </a:p>
        </p:txBody>
      </p:sp>
      <p:sp>
        <p:nvSpPr>
          <p:cNvPr id="661" name="Google Shape;661;p85"/>
          <p:cNvSpPr txBox="1"/>
          <p:nvPr/>
        </p:nvSpPr>
        <p:spPr>
          <a:xfrm>
            <a:off x="179439" y="685538"/>
            <a:ext cx="42771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Behavior Teaching Strategy</a:t>
            </a:r>
            <a:endParaRPr/>
          </a:p>
        </p:txBody>
      </p:sp>
      <p:pic>
        <p:nvPicPr>
          <p:cNvPr id="662" name="Google Shape;662;p85"/>
          <p:cNvPicPr preferRelativeResize="0"/>
          <p:nvPr/>
        </p:nvPicPr>
        <p:blipFill rotWithShape="1">
          <a:blip r:embed="rId3">
            <a:alphaModFix/>
          </a:blip>
          <a:srcRect b="16138" l="35618" r="34965" t="10305"/>
          <a:stretch/>
        </p:blipFill>
        <p:spPr>
          <a:xfrm>
            <a:off x="6550875" y="1584425"/>
            <a:ext cx="2530349" cy="35590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86"/>
          <p:cNvSpPr txBox="1"/>
          <p:nvPr>
            <p:ph idx="1" type="body"/>
          </p:nvPr>
        </p:nvSpPr>
        <p:spPr>
          <a:xfrm>
            <a:off x="6477000" y="2396613"/>
            <a:ext cx="2514600" cy="1320000"/>
          </a:xfrm>
          <a:prstGeom prst="rect">
            <a:avLst/>
          </a:prstGeom>
          <a:noFill/>
          <a:ln>
            <a:noFill/>
          </a:ln>
        </p:spPr>
        <p:txBody>
          <a:bodyPr anchorCtr="0" anchor="t" bIns="45700" lIns="91425" spcFirstLastPara="1" rIns="91425" wrap="square" tIns="45700">
            <a:normAutofit fontScale="55000"/>
          </a:bodyPr>
          <a:lstStyle/>
          <a:p>
            <a:pPr indent="0" lvl="0" marL="0" rtl="0" algn="l">
              <a:lnSpc>
                <a:spcPct val="90000"/>
              </a:lnSpc>
              <a:spcBef>
                <a:spcPts val="0"/>
              </a:spcBef>
              <a:spcAft>
                <a:spcPts val="0"/>
              </a:spcAft>
              <a:buClr>
                <a:schemeClr val="dk1"/>
              </a:buClr>
              <a:buSzPct val="100000"/>
              <a:buNone/>
            </a:pPr>
            <a:r>
              <a:t/>
            </a:r>
            <a:endParaRPr>
              <a:solidFill>
                <a:srgbClr val="FFFFFF"/>
              </a:solidFill>
            </a:endParaRPr>
          </a:p>
          <a:p>
            <a:pPr indent="0" lvl="0" marL="0" rtl="0" algn="l">
              <a:lnSpc>
                <a:spcPct val="90000"/>
              </a:lnSpc>
              <a:spcBef>
                <a:spcPts val="1000"/>
              </a:spcBef>
              <a:spcAft>
                <a:spcPts val="0"/>
              </a:spcAft>
              <a:buClr>
                <a:schemeClr val="dk1"/>
              </a:buClr>
              <a:buSzPct val="100000"/>
              <a:buNone/>
            </a:pPr>
            <a:r>
              <a:t/>
            </a:r>
            <a:endParaRPr sz="2800">
              <a:solidFill>
                <a:srgbClr val="FFFFFF"/>
              </a:solidFill>
            </a:endParaRPr>
          </a:p>
          <a:p>
            <a:pPr indent="0" lvl="0" marL="0" rtl="0" algn="l">
              <a:lnSpc>
                <a:spcPct val="90000"/>
              </a:lnSpc>
              <a:spcBef>
                <a:spcPts val="1000"/>
              </a:spcBef>
              <a:spcAft>
                <a:spcPts val="0"/>
              </a:spcAft>
              <a:buClr>
                <a:schemeClr val="dk1"/>
              </a:buClr>
              <a:buSzPct val="100000"/>
              <a:buNone/>
            </a:pPr>
            <a:r>
              <a:rPr lang="en-US" sz="2800">
                <a:solidFill>
                  <a:srgbClr val="FFFFFF"/>
                </a:solidFill>
              </a:rPr>
              <a:t>Comic Strip Conversations</a:t>
            </a:r>
            <a:endParaRPr>
              <a:solidFill>
                <a:srgbClr val="FFFFFF"/>
              </a:solidFill>
            </a:endParaRPr>
          </a:p>
          <a:p>
            <a:pPr indent="-228600" lvl="0" marL="228600" rtl="0" algn="ctr">
              <a:lnSpc>
                <a:spcPct val="90000"/>
              </a:lnSpc>
              <a:spcBef>
                <a:spcPts val="1000"/>
              </a:spcBef>
              <a:spcAft>
                <a:spcPts val="0"/>
              </a:spcAft>
              <a:buClr>
                <a:schemeClr val="dk1"/>
              </a:buClr>
              <a:buSzPct val="100000"/>
              <a:buFont typeface="Arial"/>
              <a:buNone/>
            </a:pPr>
            <a:r>
              <a:t/>
            </a:r>
            <a:endParaRPr/>
          </a:p>
        </p:txBody>
      </p:sp>
      <p:pic>
        <p:nvPicPr>
          <p:cNvPr id="668" name="Google Shape;668;p86"/>
          <p:cNvPicPr preferRelativeResize="0"/>
          <p:nvPr/>
        </p:nvPicPr>
        <p:blipFill rotWithShape="1">
          <a:blip r:embed="rId3">
            <a:alphaModFix/>
          </a:blip>
          <a:srcRect b="8063" l="13587" r="44128" t="13936"/>
          <a:stretch/>
        </p:blipFill>
        <p:spPr>
          <a:xfrm>
            <a:off x="0" y="663400"/>
            <a:ext cx="5901851" cy="4480099"/>
          </a:xfrm>
          <a:prstGeom prst="rect">
            <a:avLst/>
          </a:prstGeom>
          <a:noFill/>
          <a:ln>
            <a:noFill/>
          </a:ln>
        </p:spPr>
      </p:pic>
      <p:sp>
        <p:nvSpPr>
          <p:cNvPr id="669" name="Google Shape;669;p86"/>
          <p:cNvSpPr txBox="1"/>
          <p:nvPr/>
        </p:nvSpPr>
        <p:spPr>
          <a:xfrm>
            <a:off x="437535" y="6875"/>
            <a:ext cx="8229600" cy="5076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spcBef>
                <a:spcPts val="0"/>
              </a:spcBef>
              <a:spcAft>
                <a:spcPts val="0"/>
              </a:spcAft>
              <a:buClr>
                <a:schemeClr val="dk1"/>
              </a:buClr>
              <a:buSzPct val="1000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
        <p:nvSpPr>
          <p:cNvPr id="670" name="Google Shape;670;p86"/>
          <p:cNvSpPr txBox="1"/>
          <p:nvPr/>
        </p:nvSpPr>
        <p:spPr>
          <a:xfrm>
            <a:off x="6218312" y="1428750"/>
            <a:ext cx="33630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FF"/>
                </a:solidFill>
                <a:latin typeface="Calibri"/>
                <a:ea typeface="Calibri"/>
                <a:cs typeface="Calibri"/>
                <a:sym typeface="Calibri"/>
              </a:rPr>
              <a:t>Behavior Teaching </a:t>
            </a:r>
            <a:endParaRPr>
              <a:solidFill>
                <a:srgbClr val="FFFFFF"/>
              </a:solidFill>
            </a:endParaRPr>
          </a:p>
          <a:p>
            <a:pPr indent="0" lvl="0" marL="0" marR="0" rtl="0" algn="l">
              <a:spcBef>
                <a:spcPts val="0"/>
              </a:spcBef>
              <a:spcAft>
                <a:spcPts val="0"/>
              </a:spcAft>
              <a:buNone/>
            </a:pPr>
            <a:r>
              <a:rPr b="1" lang="en-US" sz="2800">
                <a:solidFill>
                  <a:srgbClr val="FFFFFF"/>
                </a:solidFill>
                <a:latin typeface="Calibri"/>
                <a:ea typeface="Calibri"/>
                <a:cs typeface="Calibri"/>
                <a:sym typeface="Calibri"/>
              </a:rPr>
              <a:t>Strategy</a:t>
            </a:r>
            <a:endParaRPr>
              <a:solidFill>
                <a:srgbClr val="FFFFFF"/>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87"/>
          <p:cNvSpPr txBox="1"/>
          <p:nvPr/>
        </p:nvSpPr>
        <p:spPr>
          <a:xfrm>
            <a:off x="782021" y="1299940"/>
            <a:ext cx="75405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FFFF"/>
                </a:solidFill>
                <a:latin typeface="Calibri"/>
                <a:ea typeface="Calibri"/>
                <a:cs typeface="Calibri"/>
                <a:sym typeface="Calibri"/>
              </a:rPr>
              <a:t>Playing games enforces the concept of rules and having to follow them, encourages children to think and plan ahead, and fosters the social skills of turn taking and winning or losing gracefully.</a:t>
            </a:r>
            <a:endParaRPr>
              <a:solidFill>
                <a:srgbClr val="FFFFFF"/>
              </a:solidFill>
            </a:endParaRPr>
          </a:p>
        </p:txBody>
      </p:sp>
      <p:sp>
        <p:nvSpPr>
          <p:cNvPr id="676" name="Google Shape;676;p87"/>
          <p:cNvSpPr txBox="1"/>
          <p:nvPr/>
        </p:nvSpPr>
        <p:spPr>
          <a:xfrm>
            <a:off x="437535" y="6875"/>
            <a:ext cx="8229600" cy="5076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spcBef>
                <a:spcPts val="0"/>
              </a:spcBef>
              <a:spcAft>
                <a:spcPts val="0"/>
              </a:spcAft>
              <a:buClr>
                <a:schemeClr val="dk1"/>
              </a:buClr>
              <a:buSzPct val="1000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
        <p:nvSpPr>
          <p:cNvPr id="677" name="Google Shape;677;p87"/>
          <p:cNvSpPr txBox="1"/>
          <p:nvPr/>
        </p:nvSpPr>
        <p:spPr>
          <a:xfrm>
            <a:off x="782021" y="710937"/>
            <a:ext cx="42771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Behavior Teaching Strategy</a:t>
            </a:r>
            <a:endParaRPr/>
          </a:p>
        </p:txBody>
      </p:sp>
      <p:pic>
        <p:nvPicPr>
          <p:cNvPr id="678" name="Google Shape;678;p87"/>
          <p:cNvPicPr preferRelativeResize="0"/>
          <p:nvPr/>
        </p:nvPicPr>
        <p:blipFill>
          <a:blip r:embed="rId3">
            <a:alphaModFix/>
          </a:blip>
          <a:stretch>
            <a:fillRect/>
          </a:stretch>
        </p:blipFill>
        <p:spPr>
          <a:xfrm>
            <a:off x="1051050" y="3045890"/>
            <a:ext cx="3503413" cy="1968860"/>
          </a:xfrm>
          <a:prstGeom prst="rect">
            <a:avLst/>
          </a:prstGeom>
          <a:noFill/>
          <a:ln>
            <a:noFill/>
          </a:ln>
        </p:spPr>
      </p:pic>
      <p:pic>
        <p:nvPicPr>
          <p:cNvPr id="679" name="Google Shape;679;p87"/>
          <p:cNvPicPr preferRelativeResize="0"/>
          <p:nvPr/>
        </p:nvPicPr>
        <p:blipFill rotWithShape="1">
          <a:blip r:embed="rId4">
            <a:alphaModFix/>
          </a:blip>
          <a:srcRect b="10833" l="0" r="0" t="0"/>
          <a:stretch/>
        </p:blipFill>
        <p:spPr>
          <a:xfrm>
            <a:off x="5262600" y="2679349"/>
            <a:ext cx="2623200" cy="1755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4"/>
          <p:cNvSpPr txBox="1"/>
          <p:nvPr>
            <p:ph type="title"/>
          </p:nvPr>
        </p:nvSpPr>
        <p:spPr>
          <a:xfrm>
            <a:off x="457200" y="18436"/>
            <a:ext cx="8229600" cy="857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latin typeface="Calibri"/>
                <a:ea typeface="Calibri"/>
                <a:cs typeface="Calibri"/>
                <a:sym typeface="Calibri"/>
              </a:rPr>
              <a:t>Behavior basics…</a:t>
            </a:r>
            <a:endParaRPr sz="3600">
              <a:solidFill>
                <a:schemeClr val="dk1"/>
              </a:solidFill>
              <a:latin typeface="Calibri"/>
              <a:ea typeface="Calibri"/>
              <a:cs typeface="Calibri"/>
              <a:sym typeface="Calibri"/>
            </a:endParaRPr>
          </a:p>
        </p:txBody>
      </p:sp>
      <p:sp>
        <p:nvSpPr>
          <p:cNvPr id="210" name="Google Shape;210;p34"/>
          <p:cNvSpPr txBox="1"/>
          <p:nvPr>
            <p:ph idx="1" type="body"/>
          </p:nvPr>
        </p:nvSpPr>
        <p:spPr>
          <a:xfrm>
            <a:off x="344475" y="203672"/>
            <a:ext cx="8229600" cy="3420300"/>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0"/>
              </a:spcBef>
              <a:spcAft>
                <a:spcPts val="0"/>
              </a:spcAft>
              <a:buNone/>
            </a:pPr>
            <a:r>
              <a:rPr lang="en-US">
                <a:solidFill>
                  <a:srgbClr val="FFFFFF"/>
                </a:solidFill>
              </a:rPr>
              <a:t>Behavior is learned-</a:t>
            </a:r>
            <a:endParaRPr>
              <a:solidFill>
                <a:srgbClr val="FFFFFF"/>
              </a:solidFill>
            </a:endParaRPr>
          </a:p>
          <a:p>
            <a:pPr indent="0" lvl="0" marL="0" rtl="0" algn="l">
              <a:lnSpc>
                <a:spcPct val="90000"/>
              </a:lnSpc>
              <a:spcBef>
                <a:spcPts val="1000"/>
              </a:spcBef>
              <a:spcAft>
                <a:spcPts val="0"/>
              </a:spcAft>
              <a:buClr>
                <a:schemeClr val="dk1"/>
              </a:buClr>
              <a:buSzPts val="2800"/>
              <a:buNone/>
            </a:pPr>
            <a:r>
              <a:t/>
            </a:r>
            <a:endParaRPr>
              <a:solidFill>
                <a:srgbClr val="FFFFFF"/>
              </a:solidFill>
            </a:endParaRPr>
          </a:p>
          <a:p>
            <a:pPr indent="-228600" lvl="1" marL="685800" rtl="0" algn="l">
              <a:lnSpc>
                <a:spcPct val="90000"/>
              </a:lnSpc>
              <a:spcBef>
                <a:spcPts val="500"/>
              </a:spcBef>
              <a:spcAft>
                <a:spcPts val="0"/>
              </a:spcAft>
              <a:buClr>
                <a:schemeClr val="dk1"/>
              </a:buClr>
              <a:buSzPts val="2400"/>
              <a:buChar char="•"/>
            </a:pPr>
            <a:r>
              <a:rPr lang="en-US">
                <a:solidFill>
                  <a:srgbClr val="FFFFFF"/>
                </a:solidFill>
              </a:rPr>
              <a:t>If a student is having a behavior you don’t like- somehow/ some time/ some way/ someone “taught” &amp; reinforced the behavior</a:t>
            </a:r>
            <a:r>
              <a:rPr lang="en-US"/>
              <a:t> was okay… it worked…</a:t>
            </a:r>
            <a:endParaRPr>
              <a:solidFill>
                <a:schemeClr val="dk1"/>
              </a:solidFill>
            </a:endParaRPr>
          </a:p>
        </p:txBody>
      </p:sp>
      <p:sp>
        <p:nvSpPr>
          <p:cNvPr id="211" name="Google Shape;211;p34"/>
          <p:cNvSpPr/>
          <p:nvPr/>
        </p:nvSpPr>
        <p:spPr>
          <a:xfrm rot="-673755">
            <a:off x="618333" y="2092074"/>
            <a:ext cx="3451828" cy="2455898"/>
          </a:xfrm>
          <a:prstGeom prst="irregularSeal2">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Impact"/>
                <a:ea typeface="Impact"/>
                <a:cs typeface="Impact"/>
                <a:sym typeface="Impact"/>
              </a:rPr>
              <a:t>Get curious, not furious</a:t>
            </a:r>
            <a:endParaRPr sz="2100">
              <a:solidFill>
                <a:schemeClr val="dk1"/>
              </a:solidFill>
              <a:latin typeface="Impact"/>
              <a:ea typeface="Impact"/>
              <a:cs typeface="Impact"/>
              <a:sym typeface="Impact"/>
            </a:endParaRPr>
          </a:p>
        </p:txBody>
      </p:sp>
      <p:pic>
        <p:nvPicPr>
          <p:cNvPr id="212" name="Google Shape;212;p34"/>
          <p:cNvPicPr preferRelativeResize="0"/>
          <p:nvPr/>
        </p:nvPicPr>
        <p:blipFill>
          <a:blip r:embed="rId3">
            <a:alphaModFix/>
          </a:blip>
          <a:stretch>
            <a:fillRect/>
          </a:stretch>
        </p:blipFill>
        <p:spPr>
          <a:xfrm>
            <a:off x="3925724" y="2186288"/>
            <a:ext cx="3676387" cy="24509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88"/>
          <p:cNvSpPr txBox="1"/>
          <p:nvPr>
            <p:ph type="title"/>
          </p:nvPr>
        </p:nvSpPr>
        <p:spPr>
          <a:xfrm>
            <a:off x="437525" y="2178900"/>
            <a:ext cx="2166900" cy="78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solidFill>
                  <a:srgbClr val="FFFFFF"/>
                </a:solidFill>
                <a:latin typeface="Calibri"/>
                <a:ea typeface="Calibri"/>
                <a:cs typeface="Calibri"/>
                <a:sym typeface="Calibri"/>
              </a:rPr>
              <a:t>YOGA</a:t>
            </a:r>
            <a:endParaRPr>
              <a:solidFill>
                <a:srgbClr val="FFFFFF"/>
              </a:solidFill>
            </a:endParaRPr>
          </a:p>
        </p:txBody>
      </p:sp>
      <p:sp>
        <p:nvSpPr>
          <p:cNvPr id="685" name="Google Shape;685;p88"/>
          <p:cNvSpPr txBox="1"/>
          <p:nvPr/>
        </p:nvSpPr>
        <p:spPr>
          <a:xfrm>
            <a:off x="437535" y="6875"/>
            <a:ext cx="8229600" cy="5073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spcBef>
                <a:spcPts val="0"/>
              </a:spcBef>
              <a:spcAft>
                <a:spcPts val="0"/>
              </a:spcAft>
              <a:buClr>
                <a:schemeClr val="dk1"/>
              </a:buClr>
              <a:buSzPct val="1000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pic>
        <p:nvPicPr>
          <p:cNvPr id="686" name="Google Shape;686;p88"/>
          <p:cNvPicPr preferRelativeResize="0"/>
          <p:nvPr/>
        </p:nvPicPr>
        <p:blipFill>
          <a:blip r:embed="rId3">
            <a:alphaModFix/>
          </a:blip>
          <a:stretch>
            <a:fillRect/>
          </a:stretch>
        </p:blipFill>
        <p:spPr>
          <a:xfrm>
            <a:off x="2490275" y="654881"/>
            <a:ext cx="4163427" cy="431643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89"/>
          <p:cNvSpPr txBox="1"/>
          <p:nvPr>
            <p:ph idx="1" type="body"/>
          </p:nvPr>
        </p:nvSpPr>
        <p:spPr>
          <a:xfrm>
            <a:off x="457200" y="800100"/>
            <a:ext cx="8229600" cy="3794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a:solidFill>
                  <a:srgbClr val="FFFFFF"/>
                </a:solidFill>
              </a:rPr>
              <a:t>Attention Strategy</a:t>
            </a:r>
            <a:endParaRPr>
              <a:solidFill>
                <a:srgbClr val="FFFFFF"/>
              </a:solidFill>
            </a:endParaRPr>
          </a:p>
          <a:p>
            <a:pPr indent="-50800" lvl="0" marL="228600" rtl="0" algn="l">
              <a:lnSpc>
                <a:spcPct val="90000"/>
              </a:lnSpc>
              <a:spcBef>
                <a:spcPts val="1000"/>
              </a:spcBef>
              <a:spcAft>
                <a:spcPts val="0"/>
              </a:spcAft>
              <a:buClr>
                <a:schemeClr val="dk1"/>
              </a:buClr>
              <a:buSzPts val="2800"/>
              <a:buNone/>
            </a:pPr>
            <a:r>
              <a:t/>
            </a:r>
            <a:endParaRPr/>
          </a:p>
        </p:txBody>
      </p:sp>
      <p:sp>
        <p:nvSpPr>
          <p:cNvPr id="692" name="Google Shape;692;p89"/>
          <p:cNvSpPr txBox="1"/>
          <p:nvPr/>
        </p:nvSpPr>
        <p:spPr>
          <a:xfrm>
            <a:off x="437535" y="6875"/>
            <a:ext cx="8229600" cy="5076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spcBef>
                <a:spcPts val="0"/>
              </a:spcBef>
              <a:spcAft>
                <a:spcPts val="0"/>
              </a:spcAft>
              <a:buClr>
                <a:schemeClr val="dk1"/>
              </a:buClr>
              <a:buSzPct val="1000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pic>
        <p:nvPicPr>
          <p:cNvPr descr="https://ladyeconomistdotcom.files.wordpress.com/2014/10/meaningful-work-is-essential-1024x505.jpg" id="693" name="Google Shape;693;p89"/>
          <p:cNvPicPr preferRelativeResize="0"/>
          <p:nvPr/>
        </p:nvPicPr>
        <p:blipFill rotWithShape="1">
          <a:blip r:embed="rId3">
            <a:alphaModFix/>
          </a:blip>
          <a:srcRect b="0" l="0" r="0" t="0"/>
          <a:stretch/>
        </p:blipFill>
        <p:spPr>
          <a:xfrm>
            <a:off x="5166" y="1771651"/>
            <a:ext cx="6854126" cy="338475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90"/>
          <p:cNvSpPr txBox="1"/>
          <p:nvPr>
            <p:ph idx="1" type="body"/>
          </p:nvPr>
        </p:nvSpPr>
        <p:spPr>
          <a:xfrm>
            <a:off x="457200" y="914400"/>
            <a:ext cx="8229600" cy="3680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a:solidFill>
                  <a:srgbClr val="FFFFFF"/>
                </a:solidFill>
              </a:rPr>
              <a:t>Attention Strategy:</a:t>
            </a:r>
            <a:endParaRPr b="1">
              <a:solidFill>
                <a:srgbClr val="FFFFFF"/>
              </a:solidFill>
            </a:endParaRPr>
          </a:p>
          <a:p>
            <a:pPr indent="0" lvl="0" marL="0" rtl="0" algn="l">
              <a:lnSpc>
                <a:spcPct val="90000"/>
              </a:lnSpc>
              <a:spcBef>
                <a:spcPts val="0"/>
              </a:spcBef>
              <a:spcAft>
                <a:spcPts val="0"/>
              </a:spcAft>
              <a:buClr>
                <a:schemeClr val="dk1"/>
              </a:buClr>
              <a:buSzPts val="2800"/>
              <a:buNone/>
            </a:pPr>
            <a:r>
              <a:t/>
            </a:r>
            <a:endParaRPr b="1">
              <a:solidFill>
                <a:srgbClr val="FFFFFF"/>
              </a:solidFill>
            </a:endParaRPr>
          </a:p>
          <a:p>
            <a:pPr indent="457200" lvl="0" marL="0" rtl="0" algn="l">
              <a:lnSpc>
                <a:spcPct val="90000"/>
              </a:lnSpc>
              <a:spcBef>
                <a:spcPts val="0"/>
              </a:spcBef>
              <a:spcAft>
                <a:spcPts val="0"/>
              </a:spcAft>
              <a:buClr>
                <a:schemeClr val="dk1"/>
              </a:buClr>
              <a:buSzPts val="2800"/>
              <a:buNone/>
            </a:pPr>
            <a:r>
              <a:rPr b="1" lang="en-US" sz="2600">
                <a:solidFill>
                  <a:srgbClr val="FFFFFF"/>
                </a:solidFill>
              </a:rPr>
              <a:t>Mentors</a:t>
            </a:r>
            <a:endParaRPr b="1" sz="2600">
              <a:solidFill>
                <a:srgbClr val="FFFFFF"/>
              </a:solidFill>
            </a:endParaRPr>
          </a:p>
          <a:p>
            <a:pPr indent="-50800" lvl="0" marL="228600" rtl="0" algn="l">
              <a:lnSpc>
                <a:spcPct val="90000"/>
              </a:lnSpc>
              <a:spcBef>
                <a:spcPts val="1000"/>
              </a:spcBef>
              <a:spcAft>
                <a:spcPts val="0"/>
              </a:spcAft>
              <a:buClr>
                <a:schemeClr val="dk1"/>
              </a:buClr>
              <a:buSzPts val="2800"/>
              <a:buNone/>
            </a:pPr>
            <a:r>
              <a:t/>
            </a:r>
            <a:endParaRPr/>
          </a:p>
        </p:txBody>
      </p:sp>
      <p:sp>
        <p:nvSpPr>
          <p:cNvPr id="699" name="Google Shape;699;p90"/>
          <p:cNvSpPr txBox="1"/>
          <p:nvPr/>
        </p:nvSpPr>
        <p:spPr>
          <a:xfrm>
            <a:off x="437535" y="6875"/>
            <a:ext cx="8229600" cy="5076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spcBef>
                <a:spcPts val="0"/>
              </a:spcBef>
              <a:spcAft>
                <a:spcPts val="0"/>
              </a:spcAft>
              <a:buClr>
                <a:schemeClr val="dk1"/>
              </a:buClr>
              <a:buSzPct val="1000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pic>
        <p:nvPicPr>
          <p:cNvPr id="700" name="Google Shape;700;p90"/>
          <p:cNvPicPr preferRelativeResize="0"/>
          <p:nvPr/>
        </p:nvPicPr>
        <p:blipFill rotWithShape="1">
          <a:blip r:embed="rId3">
            <a:alphaModFix/>
          </a:blip>
          <a:srcRect b="0" l="13841" r="48657" t="0"/>
          <a:stretch/>
        </p:blipFill>
        <p:spPr>
          <a:xfrm>
            <a:off x="4592525" y="1549775"/>
            <a:ext cx="2395824" cy="359372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91"/>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a:solidFill>
                  <a:srgbClr val="FFFFFF"/>
                </a:solidFill>
              </a:rPr>
              <a:t>Attention Strategy</a:t>
            </a:r>
            <a:endParaRPr b="1">
              <a:solidFill>
                <a:srgbClr val="FFFFFF"/>
              </a:solidFill>
            </a:endParaRPr>
          </a:p>
          <a:p>
            <a:pPr indent="0" lvl="0" marL="0" rtl="0" algn="l">
              <a:lnSpc>
                <a:spcPct val="90000"/>
              </a:lnSpc>
              <a:spcBef>
                <a:spcPts val="0"/>
              </a:spcBef>
              <a:spcAft>
                <a:spcPts val="0"/>
              </a:spcAft>
              <a:buClr>
                <a:schemeClr val="dk1"/>
              </a:buClr>
              <a:buSzPts val="2800"/>
              <a:buNone/>
            </a:pPr>
            <a:r>
              <a:t/>
            </a:r>
            <a:endParaRPr b="1">
              <a:solidFill>
                <a:srgbClr val="FFFFFF"/>
              </a:solidFill>
            </a:endParaRPr>
          </a:p>
          <a:p>
            <a:pPr indent="457200" lvl="0" marL="0" rtl="0" algn="l">
              <a:lnSpc>
                <a:spcPct val="90000"/>
              </a:lnSpc>
              <a:spcBef>
                <a:spcPts val="0"/>
              </a:spcBef>
              <a:spcAft>
                <a:spcPts val="0"/>
              </a:spcAft>
              <a:buClr>
                <a:schemeClr val="dk1"/>
              </a:buClr>
              <a:buSzPts val="2800"/>
              <a:buNone/>
            </a:pPr>
            <a:r>
              <a:rPr b="1" lang="en-US" sz="2500">
                <a:solidFill>
                  <a:srgbClr val="FFFFFF"/>
                </a:solidFill>
              </a:rPr>
              <a:t>Peer tutoring</a:t>
            </a:r>
            <a:endParaRPr b="1" sz="2500">
              <a:solidFill>
                <a:srgbClr val="FFFFFF"/>
              </a:solidFill>
            </a:endParaRPr>
          </a:p>
          <a:p>
            <a:pPr indent="-50800" lvl="0" marL="228600" rtl="0" algn="l">
              <a:lnSpc>
                <a:spcPct val="90000"/>
              </a:lnSpc>
              <a:spcBef>
                <a:spcPts val="1000"/>
              </a:spcBef>
              <a:spcAft>
                <a:spcPts val="0"/>
              </a:spcAft>
              <a:buClr>
                <a:schemeClr val="dk1"/>
              </a:buClr>
              <a:buSzPts val="2800"/>
              <a:buNone/>
            </a:pPr>
            <a:r>
              <a:t/>
            </a:r>
            <a:endParaRPr>
              <a:solidFill>
                <a:srgbClr val="FFFFFF"/>
              </a:solidFill>
            </a:endParaRPr>
          </a:p>
        </p:txBody>
      </p:sp>
      <p:sp>
        <p:nvSpPr>
          <p:cNvPr id="706" name="Google Shape;706;p91"/>
          <p:cNvSpPr txBox="1"/>
          <p:nvPr/>
        </p:nvSpPr>
        <p:spPr>
          <a:xfrm>
            <a:off x="437535" y="6875"/>
            <a:ext cx="8229600" cy="5076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spcBef>
                <a:spcPts val="0"/>
              </a:spcBef>
              <a:spcAft>
                <a:spcPts val="0"/>
              </a:spcAft>
              <a:buClr>
                <a:schemeClr val="dk1"/>
              </a:buClr>
              <a:buSzPct val="1000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pic>
        <p:nvPicPr>
          <p:cNvPr id="707" name="Google Shape;707;p91"/>
          <p:cNvPicPr preferRelativeResize="0"/>
          <p:nvPr/>
        </p:nvPicPr>
        <p:blipFill>
          <a:blip r:embed="rId3">
            <a:alphaModFix/>
          </a:blip>
          <a:stretch>
            <a:fillRect/>
          </a:stretch>
        </p:blipFill>
        <p:spPr>
          <a:xfrm>
            <a:off x="3680100" y="2070050"/>
            <a:ext cx="5463898" cy="307345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92"/>
          <p:cNvSpPr txBox="1"/>
          <p:nvPr>
            <p:ph idx="1" type="body"/>
          </p:nvPr>
        </p:nvSpPr>
        <p:spPr>
          <a:xfrm>
            <a:off x="457200" y="971550"/>
            <a:ext cx="8229600" cy="3623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a:solidFill>
                  <a:srgbClr val="FFFFFF"/>
                </a:solidFill>
              </a:rPr>
              <a:t>Attention Strategy</a:t>
            </a:r>
            <a:endParaRPr>
              <a:solidFill>
                <a:srgbClr val="FFFFFF"/>
              </a:solidFill>
            </a:endParaRPr>
          </a:p>
          <a:p>
            <a:pPr indent="0" lvl="0" marL="0" rtl="0" algn="l">
              <a:lnSpc>
                <a:spcPct val="90000"/>
              </a:lnSpc>
              <a:spcBef>
                <a:spcPts val="1000"/>
              </a:spcBef>
              <a:spcAft>
                <a:spcPts val="0"/>
              </a:spcAft>
              <a:buClr>
                <a:schemeClr val="dk1"/>
              </a:buClr>
              <a:buSzPts val="2800"/>
              <a:buNone/>
            </a:pPr>
            <a:r>
              <a:t/>
            </a:r>
            <a:endParaRPr>
              <a:solidFill>
                <a:srgbClr val="FFFFFF"/>
              </a:solidFill>
            </a:endParaRPr>
          </a:p>
          <a:p>
            <a:pPr indent="0" lvl="0" marL="0" rtl="0" algn="l">
              <a:lnSpc>
                <a:spcPct val="90000"/>
              </a:lnSpc>
              <a:spcBef>
                <a:spcPts val="1000"/>
              </a:spcBef>
              <a:spcAft>
                <a:spcPts val="0"/>
              </a:spcAft>
              <a:buClr>
                <a:schemeClr val="dk1"/>
              </a:buClr>
              <a:buSzPts val="2400"/>
              <a:buNone/>
            </a:pPr>
            <a:r>
              <a:rPr lang="en-US" sz="2400"/>
              <a:t>	</a:t>
            </a:r>
            <a:endParaRPr/>
          </a:p>
          <a:p>
            <a:pPr indent="-50800" lvl="0" marL="228600" rtl="0" algn="l">
              <a:lnSpc>
                <a:spcPct val="90000"/>
              </a:lnSpc>
              <a:spcBef>
                <a:spcPts val="1000"/>
              </a:spcBef>
              <a:spcAft>
                <a:spcPts val="0"/>
              </a:spcAft>
              <a:buClr>
                <a:schemeClr val="dk1"/>
              </a:buClr>
              <a:buSzPts val="2800"/>
              <a:buNone/>
            </a:pPr>
            <a:r>
              <a:t/>
            </a:r>
            <a:endParaRPr/>
          </a:p>
        </p:txBody>
      </p:sp>
      <p:sp>
        <p:nvSpPr>
          <p:cNvPr descr="data:image/jpeg;base64,/9j/4AAQSkZJRgABAQAAAQABAAD/2wCEAAkGBhQSEBUTExQVFBQUFRcYFhcYFhcXFBYXFRQVFRUUFRUYHCYeFxkkGRUUHy8gIycpLCwsFR4xNTAqNSYrLCkBCQoKDgwOGg8PFykkHx8qKSwpKSkpKSkpKSkpKSksKSkpLCksKSkpKSkpKSksKSwsKSwsKSksLCksKSkpLCwpLP/AABEIAM4AoAMBIgACEQEDEQH/xAAbAAACAwEBAQAAAAAAAAAAAAADBQIEBgcBAP/EADwQAAEDAgMEBwUIAQQDAAAAAAEAAhEDIQQxQQUSUXEGEyJhgZGhQrHB0fAHFCMyUmLh8XIVFoKikrLC/8QAGgEAAwEBAQEAAAAAAAAAAAAAAgMEAQAFBv/EACURAAICAgICAgIDAQAAAAAAAAABAhEDIRIxIkEEE1FxYYGRQ//aAAwDAQACEQMRAD8A6J1YUX0+ARmi6K1iXQ0rUmmFJW2gAIQiVxlkRldemIXj2SV62mFxxAtU2M1VLH7ap0rPeG+/wCS4jprRYDuucTw3ZS5TSDUJM1JbKg0LnO0PtAc+Wt9DAHhNz4rMYrbuIJnrI7vyn0QPKhv0P2dvqNsq7mLkuD6T4toANYgf5X8Cc0zwnS/EtdLn9Y0ZiGgxx71n3I36JHQzTUko2R0oZWEGx9Dz4FOg2RITIyUuhck49kQ1eQpwvCEVAWDe2UAU7qw5DqHzWMIjUpwhqwwyhPbCyjKGDUabKLCIRGABMYB6BZSNERKjMhfNWmEK1VrGlziA1okk6ALlfSX7Q6r3uZh3dVT/AFAS93ick3+0zpYGsOFpHtEg1DwAybPFcsLwDcz6eKRkn6RTix6tjF1d1QlznOcdS4yV8wNFyb6AQPeVSqOO7wGnE94CXuFQm0hJ437KXKukN3Ui8/mjxk+5GeBSH5JPF1/+s2S6hTM9reJ/aY9VYxWzXtbMgDhMnxWV/J1+6DjabS3dLv8AjED1BCHhyd78N0O0E5+CVPpHXLkhSRkCfH1RcAHkZpcPttzHSLO9oaFdD6I9JhVbE3GYPBcep1XH83mm2wdrupVAWkAz/fos4cdnclJUzuzakiV8H6LN7C2tvNDnGWl27ym4I1iU+c8GDP0FRGVomlHiye/dfbgzQ2GTKMWAogTxzBFkF1NGaxekLjgzM0eLIeSIwIgGeC6V9KduNwmGc+RvkEUxqXZemabNbC4t0w2q/EYqo557LDusbo0CbcybkoJz4oPFDlL9CHG4ovc5ziS5xknx0481Xo4cTvHwHz4qT3XnOVJtQ9/kpi6gjaw4T9cUN9NxvFh4DxKlE6HyRn1YG7Aj67kNh8bKbnOd38rDzV3AgEdt26OKi/DiLnwBn4oBovd2WgxrFyeZhc2mY04vZaqYWiJc51hkBHxKWYvFgn8NsDQn5Ky3ZzmntW53jzUcVVZo0uPEugeQ+aKNfsCV1fQnrVHTc+kKVDEEGeCMKTnmAI5Ij6QEAXtP16J1qqEcX2PMB0s3GsZumGkEk5z3cM1rtmdMXOIAgg2gm5nIwuZBlpNz77KxhcRuneHskJbVdBLfZ3LA7Q3h3q+ypbO65psDpnMBxy0/lbvZuLFVm+24RwnemBOFF3riCpF5zU6dC0lCxVa0BOFDYtXjSVNQMhFQqweJq7rHuOTWuPkCfguDY6qXuk5uJcfG4XeMXT36b2fqY4ebSPiuEYmlDiD7MN+BU2btFnxl2ADOAROqi5VzBYc1JOQ1PABW9j4XrKk+xTy7zpzUcpnpxgiNDZ4DBIAJ81Zp7AES4d6ZFoL5IsCY8In3hWcbW3Ru+1r3cApXNsdSXRkMbgwCYHeqtIvF2h3mE8xgDjBE6n4IdLAbxAZY6Qnxya2LnjT6E2IFV2hHP5myoVMM0TvHeI0H5RzOq22N2IW0rkk6/wBLKYnBxpqR5JsMiZPPF7BsrhjC4Z5TzFgOAGa9wWzyWF7rWHrJPoAvBgy54YbDI+f9pxia4DXEWbvmf8W2Ho1G5VpCkjOOYN89wkj/AOfNDq9hpGpufFRoVpqbx9pxJtoLgefvU8YJZvnWfMmPrkne6E9qwGErkOBBv9WXRuhG3d2qGTDao8N7j9cVy4FavYdQOYHCzmm/EEa+qzJ40zMfkmjs4qmLmFRqZolKt1mHp1NXNBPOL+qAa0KldCK2aI4ickZg4odOjCm8lEK16A4uruMe79LXHyaT8FyDHbFqGkHyN53aI1l39rrO2nEYapFyWOAsTci1guJnDYzEuc9lN+60mRvbsRz0UuZOTVFXx5qKdjrZbHCg6kWw8i3zTzYWxiynlGZPNZfozt806op1CSMu1dzTz1C6lh2AsXnZYtOj0Y5VxM1iMJG54g/+QPwSvGNO8eJvr4k+C2uJwzY74WcxWyKpJLN0jhvQUpIdHIZM5k3AvnmT4LT9F9nw01XcIaPeVRobGd1g6xrgJ8FrxRAZbICAik/wdKQo2jB5LMYvCNLgToJj1TjbNeB4rM18WbkkXMDkNVuNM56WzzqoJdNyTpwuT5pbjHGNy8yPWSfejNxXjNhy4qb6EvLtGtk8z9ehVS0yWe1oUbPwclzjlTY5x55NCDtB34NNusknn/EpmGfhFosXkE8sx5Kh933nRoGz8T8E5S3bJ3GlSFjGy5ONiVSxxaNQR42/hCxGC3DfMxHkCmOwMHNSiXZOqfEIpSTQMYtM6xgWltNjQLBoA8laq4e0lEapuMhU+idvY53185wQlBzpRCqB7SxvVstdxyHxWPotIo16DwQakw+Dukm94ynJP6/aeToLDwQiJMC5XlZc8nPXo9LFhShT9nOtldEKr64BYwBrt6w0Lpz4DILrVOgGshQwuFDRldTqk6IZSctyMSS8YiLa9SGuO9ugZuOnmsP/AKk4O3qWIa4/pJAkdxNltNtbPbVe0VJ6vVtgCf3cR8kn6fbDp0sMzqaTQHEjeawE+zABm1pPfELMMFK7G5MnCOhn0Y6VNrN3HjtDMcCnVVoAIH5XZdxXIcE+rQqNeA4s3i0OIjeaDqL37l1TZuI6xgngsyx4aOg1JcjLdIdm1C4MaCSZMjLvWY23s99ON602A7hr4rsIpCJWJ6ebKBZ1hOSyDp0N58lRzw1e1bRHpVyZZOd3H67p81WbTz+skTDECSdJVbEWX94dW58RaB7p9fRLKBh3ofO6u1KxNMxYTYckvw1K9+71PyWR6Zj7QfaVTffJyGXM3PwTboxR63FUmaNc0+s/BKtokGqYEAEAc8z8Fs/sz2WXPdWIs0wDxIFgPVFFXQEnVnQjTAUDbIKw/O6gRwVhGXyxVcad1hOuQ5lXoVDbY/C/5BZluMG0Zi3NIUufaBqr2FwsJGa5kHgmf+rwzeEuP6RE+q8SLXs9eUXVIZl8WKmwJHg+kjKj+rqMfScct4S08nC09yamru6ynKSJ3BojisIHac0vOx9Gvc0ats5p8HJs0zdGp0pWxjydo7nSpiR2wg49txcIsIAaOQAVlmADBbIJlUZCr1akLJxrs2M29IFNlkftCxYGH3dXGAtMaqwX2jSX04yAPnKCO5IbFGH345qBd7OmqnU7IVYE5q9Ink6LX3mwC+wbi545qlWfbnZW8EC2+unPILmtGKVsuVqZq1m02CSSG83OzXaNhbJ+7YanS1a3td7jc+tvBZvoJ0LNEjEVh24loOYJzce9burEJ2KNbE5Z7pFQgrxwgSi1GoL3Jz0JGqobbH4DvD3o5xCjXG+xzTqD7lmTcWjMfjJMyWHxLHWJDSCRdO6WDaBksRtum7eAbwkg5G/pzRcDt6owQHOaBoRI8yvEUNWfQvA5RtM3RwbCLtCl92aAYGnFINn9LwbVAP8AJvxandPadOo2WODvH4JlRoilDJF7R7hqmhV9teBkkra11Z+82QwyUjJ47JYrEGVRfVPFe1HSVEU0uTsbGKiiBq8Asx0lh/ZiSfktPWbZI6+FJqAASbnuy/lAnTHRSOeYyjFiJuvf9vVSJLCBY+ZAAHMkLc/7aDnU25lp3nnQagJntfazaTWgN33TFJmr3z+b/ESqllfSFThHtnNNubE+7uZTJBfuy8D2ZyHNbPoN0Lu2vWFs2MI/7EK5g+hzmPbWxJD61UmR7LBAsBqch3LZ4ekGjdGQFvFU435KLI8lceUSzFlFxsvi6yg51leRH28h129kr0lQJmyyzeiyWXU2thFY210LE1Ya48AsbpArboy2Josc4hzciQCLa8UN2ySY3alhoRBTOhQBzuSrjMG3gvDTbej2vs4qhQ7YwcL9WTxLG+dhmo0uiNI3Njxa5zT5zknnUwomUzk/YP3S9MWt2UKbpa50ahzi71KNCsPagixSX2dbfZ41o1XrXABRqVJVHG48MaTqFgVWfVajqtYUKZAdBc42sBkOZyQHU3Uq1NlZoJcDBBzIPaJHlzWY2ftea7pkS4GQYOt55la92xW1ajKvWO3mCASZsYsbdy3j5BvX6GGIY135cz7It5xmi4Po3SZU653bqwACcmgDJoyC9ZhjYhwJGsX85V3rXAdvPiMvPRW/G4XsgzuVVHop7UHapng4+o/hWKrrgftCDi82HTe8Mj81ZxDhblCa2vu/wD/mv7IBeOsvg5QeZVrJjzeUpsotbopBCji71qDi2b1NzRmQi9Xey+c1c1a2YnT0JKL4sbFXmYhWKmHa7Pz1VapgYyd5j5LzZ4JQ2ui6OaM9Mm6uhOqyllTHAHjyQnbTjRSuRSofgbOdCo18QAqLtoOcvWSUIxRomSXFV8dQBaVeotQNoGAeS4JdmFxGDAqwOPvWtFKsxg3DkBmkWFodbiWgcZPh3LcPA3Sjk7ObpiXZL8XWNa4aKTAWge2+Z3TP7WnzCbYTpUwiHHdJtBGuUeaabEw+5SmI3jJ/9R6BZ/pZs9jarXtABcC497gRfuVMsfHGpoljkjkyuDX6JUodi5aSBFxPZnlktHXpQAVkcJivx2uGouO8LZV6wNMEaxHml4Ns75CqkAlCqOEqNTFAGLzoOPjoj0MH7VQ8hoPmvRnlS0uyKML2VmsfUyO43jHaPyCLTbBI3i4d/wA1Oo8m2Q969YbQl44yb5SYU5pKkXrBBqPvmva1OyBTZJVDdE6iWAJFkl6VbR6ig45Eiyf02LAfaziNyiPrNS5W2inElZU2XiesoMdxnzBVoKl0cwm7hKbdQJPMySrzc15kqt0erHoMxWqF0FrbSrFJ6E5hQYSja2NsVaxWLACXYfAvrVGlzSKeYJtvRwBvC1fk5V2yz0ewu63eLe073aJxXuEWlTDQhV6vDNcwLtmhwtQOpiNALaiIzSHpiwdXTPtbxA5RJHuUaOEqOcHAlneM01dgS+C8l0cdOSv+55MbjRF9ax5FKzN7K2aYDgwDmPVOW4WoSGzABmw1+rpi2iGiyr1sTFhf4JCx8O2Oll5vSD0qDWCTE+ZVffc43sB6q9ToRc3PH5DRfdVdehDD+SCWW9FVwUBZXDGSCWKkVZbqZIVJkAk+eQR3MvyUK+D388tEud+kdGvbBVNq0mMLy6WtzIBMLJfafsV1bCtrMMhjmucP2n2uUwVsaOBa1hZEh1iNL5rzF7MbUw7qOTXMLOUiAfCyWozkvIapRjLRieiOzqlbDbwHZkgTaYzhDxuDfSd22lvPLzXQNnYBtCkykz8rGgDw18TdFqMDhBAI4ESEp/Ci13soj8xp9aOfYUufZgLuQJ9ycYTo3Udd53BwzPkFqKNJrRDWhvcAB7l5WegXxIxVydnS+XKTqKoTN2RSpXDd53F145DIJfi8TNQnwCZY6qlDGy6e9SZWukPxW9yCU6Dn5kgcExw2zwNEXDUZAVgiAIRwx+2BkyekSZSDV5Wr2QKuIAVB1cuMC/1xTJZa1EWoXuQevXlRw9KRGmp48VcwWyhIc654aK5Wws5CD9aJ2H4rflMDJnS8YgBiF8yvxVd1A6gheMsIVxJSPW1e1KnVqyq7iAUTNYbQ3e26kV8vim0AAc66O1BY24R1iOPl8vl8jNPHBVcSDCskoLnXU2VWg4umJMUbE8FWwdOXBMNuABrbZkqOyaMiePwXkThU+LPSjPw5IvdX2VSxlVX6j0uxdO7e8j3pmTqkKx92yGGwTqlz2W8dTyCbYbBgZCB6+KMykLeg0CKbL0MOBQVkuTK569HwC+c4BeAyF6GqpfwJIOJOSDUwII71Zc6EPrVmjOhS+lBuvExr05CWVn7roS+hidn/2Q==" id="713" name="Google Shape;713;p92"/>
          <p:cNvSpPr/>
          <p:nvPr/>
        </p:nvSpPr>
        <p:spPr>
          <a:xfrm>
            <a:off x="63500"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data:image/jpeg;base64,/9j/4AAQSkZJRgABAQAAAQABAAD/2wCEAAkGBhQSEBUTExQVFBQUFRcYFhcYFhcXFBYXFRQVFRUUFRUYHCYeFxkkGRUUHy8gIycpLCwsFR4xNTAqNSYrLCkBCQoKDgwOGg8PFykkHx8qKSwpKSkpKSkpKSkpKSksKSkpLCksKSkpKSkpKSksKSwsKSwsKSksLCksKSkpLCwpLP/AABEIAM4AoAMBIgACEQEDEQH/xAAbAAACAwEBAQAAAAAAAAAAAAADBQIEBgcBAP/EADwQAAEDAgMEBwUIAQQDAAAAAAEAAhEDIQQxQQUSUXEGEyJhgZGhQrHB0fAHFCMyUmLh8XIVFoKikrLC/8QAGgEAAwEBAQEAAAAAAAAAAAAAAgMEAQAFBv/EACURAAICAgICAgIDAQAAAAAAAAABAhEDIRIxIkEEE1FxYYGRQ//aAAwDAQACEQMRAD8A6J1YUX0+ARmi6K1iXQ0rUmmFJW2gAIQiVxlkRldemIXj2SV62mFxxAtU2M1VLH7ap0rPeG+/wCS4jprRYDuucTw3ZS5TSDUJM1JbKg0LnO0PtAc+Wt9DAHhNz4rMYrbuIJnrI7vyn0QPKhv0P2dvqNsq7mLkuD6T4toANYgf5X8Cc0zwnS/EtdLn9Y0ZiGgxx71n3I36JHQzTUko2R0oZWEGx9Dz4FOg2RITIyUuhck49kQ1eQpwvCEVAWDe2UAU7qw5DqHzWMIjUpwhqwwyhPbCyjKGDUabKLCIRGABMYB6BZSNERKjMhfNWmEK1VrGlziA1okk6ALlfSX7Q6r3uZh3dVT/AFAS93ick3+0zpYGsOFpHtEg1DwAybPFcsLwDcz6eKRkn6RTix6tjF1d1QlznOcdS4yV8wNFyb6AQPeVSqOO7wGnE94CXuFQm0hJ437KXKukN3Ui8/mjxk+5GeBSH5JPF1/+s2S6hTM9reJ/aY9VYxWzXtbMgDhMnxWV/J1+6DjabS3dLv8AjED1BCHhyd78N0O0E5+CVPpHXLkhSRkCfH1RcAHkZpcPttzHSLO9oaFdD6I9JhVbE3GYPBcep1XH83mm2wdrupVAWkAz/fos4cdnclJUzuzakiV8H6LN7C2tvNDnGWl27ym4I1iU+c8GDP0FRGVomlHiye/dfbgzQ2GTKMWAogTxzBFkF1NGaxekLjgzM0eLIeSIwIgGeC6V9KduNwmGc+RvkEUxqXZemabNbC4t0w2q/EYqo557LDusbo0CbcybkoJz4oPFDlL9CHG4ovc5ziS5xknx0481Xo4cTvHwHz4qT3XnOVJtQ9/kpi6gjaw4T9cUN9NxvFh4DxKlE6HyRn1YG7Aj67kNh8bKbnOd38rDzV3AgEdt26OKi/DiLnwBn4oBovd2WgxrFyeZhc2mY04vZaqYWiJc51hkBHxKWYvFgn8NsDQn5Ky3ZzmntW53jzUcVVZo0uPEugeQ+aKNfsCV1fQnrVHTc+kKVDEEGeCMKTnmAI5Ij6QEAXtP16J1qqEcX2PMB0s3GsZumGkEk5z3cM1rtmdMXOIAgg2gm5nIwuZBlpNz77KxhcRuneHskJbVdBLfZ3LA7Q3h3q+ypbO65psDpnMBxy0/lbvZuLFVm+24RwnemBOFF3riCpF5zU6dC0lCxVa0BOFDYtXjSVNQMhFQqweJq7rHuOTWuPkCfguDY6qXuk5uJcfG4XeMXT36b2fqY4ebSPiuEYmlDiD7MN+BU2btFnxl2ADOAROqi5VzBYc1JOQ1PABW9j4XrKk+xTy7zpzUcpnpxgiNDZ4DBIAJ81Zp7AES4d6ZFoL5IsCY8In3hWcbW3Ru+1r3cApXNsdSXRkMbgwCYHeqtIvF2h3mE8xgDjBE6n4IdLAbxAZY6Qnxya2LnjT6E2IFV2hHP5myoVMM0TvHeI0H5RzOq22N2IW0rkk6/wBLKYnBxpqR5JsMiZPPF7BsrhjC4Z5TzFgOAGa9wWzyWF7rWHrJPoAvBgy54YbDI+f9pxia4DXEWbvmf8W2Ho1G5VpCkjOOYN89wkj/AOfNDq9hpGpufFRoVpqbx9pxJtoLgefvU8YJZvnWfMmPrkne6E9qwGErkOBBv9WXRuhG3d2qGTDao8N7j9cVy4FavYdQOYHCzmm/EEa+qzJ40zMfkmjs4qmLmFRqZolKt1mHp1NXNBPOL+qAa0KldCK2aI4ickZg4odOjCm8lEK16A4uruMe79LXHyaT8FyDHbFqGkHyN53aI1l39rrO2nEYapFyWOAsTci1guJnDYzEuc9lN+60mRvbsRz0UuZOTVFXx5qKdjrZbHCg6kWw8i3zTzYWxiynlGZPNZfozt806op1CSMu1dzTz1C6lh2AsXnZYtOj0Y5VxM1iMJG54g/+QPwSvGNO8eJvr4k+C2uJwzY74WcxWyKpJLN0jhvQUpIdHIZM5k3AvnmT4LT9F9nw01XcIaPeVRobGd1g6xrgJ8FrxRAZbICAik/wdKQo2jB5LMYvCNLgToJj1TjbNeB4rM18WbkkXMDkNVuNM56WzzqoJdNyTpwuT5pbjHGNy8yPWSfejNxXjNhy4qb6EvLtGtk8z9ehVS0yWe1oUbPwclzjlTY5x55NCDtB34NNusknn/EpmGfhFosXkE8sx5Kh933nRoGz8T8E5S3bJ3GlSFjGy5ONiVSxxaNQR42/hCxGC3DfMxHkCmOwMHNSiXZOqfEIpSTQMYtM6xgWltNjQLBoA8laq4e0lEapuMhU+idvY53185wQlBzpRCqB7SxvVstdxyHxWPotIo16DwQakw+Dukm94ynJP6/aeToLDwQiJMC5XlZc8nPXo9LFhShT9nOtldEKr64BYwBrt6w0Lpz4DILrVOgGshQwuFDRldTqk6IZSctyMSS8YiLa9SGuO9ugZuOnmsP/AKk4O3qWIa4/pJAkdxNltNtbPbVe0VJ6vVtgCf3cR8kn6fbDp0sMzqaTQHEjeawE+zABm1pPfELMMFK7G5MnCOhn0Y6VNrN3HjtDMcCnVVoAIH5XZdxXIcE+rQqNeA4s3i0OIjeaDqL37l1TZuI6xgngsyx4aOg1JcjLdIdm1C4MaCSZMjLvWY23s99ON602A7hr4rsIpCJWJ6ebKBZ1hOSyDp0N58lRzw1e1bRHpVyZZOd3H67p81WbTz+skTDECSdJVbEWX94dW58RaB7p9fRLKBh3ofO6u1KxNMxYTYckvw1K9+71PyWR6Zj7QfaVTffJyGXM3PwTboxR63FUmaNc0+s/BKtokGqYEAEAc8z8Fs/sz2WXPdWIs0wDxIFgPVFFXQEnVnQjTAUDbIKw/O6gRwVhGXyxVcad1hOuQ5lXoVDbY/C/5BZluMG0Zi3NIUufaBqr2FwsJGa5kHgmf+rwzeEuP6RE+q8SLXs9eUXVIZl8WKmwJHg+kjKj+rqMfScct4S08nC09yamru6ynKSJ3BojisIHac0vOx9Gvc0ats5p8HJs0zdGp0pWxjydo7nSpiR2wg49txcIsIAaOQAVlmADBbIJlUZCr1akLJxrs2M29IFNlkftCxYGH3dXGAtMaqwX2jSX04yAPnKCO5IbFGH345qBd7OmqnU7IVYE5q9Ink6LX3mwC+wbi545qlWfbnZW8EC2+unPILmtGKVsuVqZq1m02CSSG83OzXaNhbJ+7YanS1a3td7jc+tvBZvoJ0LNEjEVh24loOYJzce9burEJ2KNbE5Z7pFQgrxwgSi1GoL3Jz0JGqobbH4DvD3o5xCjXG+xzTqD7lmTcWjMfjJMyWHxLHWJDSCRdO6WDaBksRtum7eAbwkg5G/pzRcDt6owQHOaBoRI8yvEUNWfQvA5RtM3RwbCLtCl92aAYGnFINn9LwbVAP8AJvxandPadOo2WODvH4JlRoilDJF7R7hqmhV9teBkkra11Z+82QwyUjJ47JYrEGVRfVPFe1HSVEU0uTsbGKiiBq8Asx0lh/ZiSfktPWbZI6+FJqAASbnuy/lAnTHRSOeYyjFiJuvf9vVSJLCBY+ZAAHMkLc/7aDnU25lp3nnQagJntfazaTWgN33TFJmr3z+b/ESqllfSFThHtnNNubE+7uZTJBfuy8D2ZyHNbPoN0Lu2vWFs2MI/7EK5g+hzmPbWxJD61UmR7LBAsBqch3LZ4ekGjdGQFvFU435KLI8lceUSzFlFxsvi6yg51leRH28h129kr0lQJmyyzeiyWXU2thFY210LE1Ya48AsbpArboy2Josc4hzciQCLa8UN2ySY3alhoRBTOhQBzuSrjMG3gvDTbej2vs4qhQ7YwcL9WTxLG+dhmo0uiNI3Njxa5zT5zknnUwomUzk/YP3S9MWt2UKbpa50ahzi71KNCsPagixSX2dbfZ41o1XrXABRqVJVHG48MaTqFgVWfVajqtYUKZAdBc42sBkOZyQHU3Uq1NlZoJcDBBzIPaJHlzWY2ftea7pkS4GQYOt55la92xW1ajKvWO3mCASZsYsbdy3j5BvX6GGIY135cz7It5xmi4Po3SZU653bqwACcmgDJoyC9ZhjYhwJGsX85V3rXAdvPiMvPRW/G4XsgzuVVHop7UHapng4+o/hWKrrgftCDi82HTe8Mj81ZxDhblCa2vu/wD/mv7IBeOsvg5QeZVrJjzeUpsotbopBCji71qDi2b1NzRmQi9Xey+c1c1a2YnT0JKL4sbFXmYhWKmHa7Pz1VapgYyd5j5LzZ4JQ2ui6OaM9Mm6uhOqyllTHAHjyQnbTjRSuRSofgbOdCo18QAqLtoOcvWSUIxRomSXFV8dQBaVeotQNoGAeS4JdmFxGDAqwOPvWtFKsxg3DkBmkWFodbiWgcZPh3LcPA3Sjk7ObpiXZL8XWNa4aKTAWge2+Z3TP7WnzCbYTpUwiHHdJtBGuUeaabEw+5SmI3jJ/9R6BZ/pZs9jarXtABcC497gRfuVMsfHGpoljkjkyuDX6JUodi5aSBFxPZnlktHXpQAVkcJivx2uGouO8LZV6wNMEaxHml4Ns75CqkAlCqOEqNTFAGLzoOPjoj0MH7VQ8hoPmvRnlS0uyKML2VmsfUyO43jHaPyCLTbBI3i4d/wA1Oo8m2Q969YbQl44yb5SYU5pKkXrBBqPvmva1OyBTZJVDdE6iWAJFkl6VbR6ig45Eiyf02LAfaziNyiPrNS5W2inElZU2XiesoMdxnzBVoKl0cwm7hKbdQJPMySrzc15kqt0erHoMxWqF0FrbSrFJ6E5hQYSja2NsVaxWLACXYfAvrVGlzSKeYJtvRwBvC1fk5V2yz0ewu63eLe073aJxXuEWlTDQhV6vDNcwLtmhwtQOpiNALaiIzSHpiwdXTPtbxA5RJHuUaOEqOcHAlneM01dgS+C8l0cdOSv+55MbjRF9ax5FKzN7K2aYDgwDmPVOW4WoSGzABmw1+rpi2iGiyr1sTFhf4JCx8O2Oll5vSD0qDWCTE+ZVffc43sB6q9ToRc3PH5DRfdVdehDD+SCWW9FVwUBZXDGSCWKkVZbqZIVJkAk+eQR3MvyUK+D388tEud+kdGvbBVNq0mMLy6WtzIBMLJfafsV1bCtrMMhjmucP2n2uUwVsaOBa1hZEh1iNL5rzF7MbUw7qOTXMLOUiAfCyWozkvIapRjLRieiOzqlbDbwHZkgTaYzhDxuDfSd22lvPLzXQNnYBtCkykz8rGgDw18TdFqMDhBAI4ESEp/Ci13soj8xp9aOfYUufZgLuQJ9ycYTo3Udd53BwzPkFqKNJrRDWhvcAB7l5WegXxIxVydnS+XKTqKoTN2RSpXDd53F145DIJfi8TNQnwCZY6qlDGy6e9SZWukPxW9yCU6Dn5kgcExw2zwNEXDUZAVgiAIRwx+2BkyekSZSDV5Wr2QKuIAVB1cuMC/1xTJZa1EWoXuQevXlRw9KRGmp48VcwWyhIc654aK5Wws5CD9aJ2H4rflMDJnS8YgBiF8yvxVd1A6gheMsIVxJSPW1e1KnVqyq7iAUTNYbQ3e26kV8vim0AAc66O1BY24R1iOPl8vl8jNPHBVcSDCskoLnXU2VWg4umJMUbE8FWwdOXBMNuABrbZkqOyaMiePwXkThU+LPSjPw5IvdX2VSxlVX6j0uxdO7e8j3pmTqkKx92yGGwTqlz2W8dTyCbYbBgZCB6+KMykLeg0CKbL0MOBQVkuTK569HwC+c4BeAyF6GqpfwJIOJOSDUwII71Zc6EPrVmjOhS+lBuvExr05CWVn7roS+hidn/2Q==" id="714" name="Google Shape;714;p92"/>
          <p:cNvSpPr/>
          <p:nvPr/>
        </p:nvSpPr>
        <p:spPr>
          <a:xfrm>
            <a:off x="215900" y="5953"/>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715" name="Google Shape;715;p92"/>
          <p:cNvPicPr preferRelativeResize="0"/>
          <p:nvPr/>
        </p:nvPicPr>
        <p:blipFill rotWithShape="1">
          <a:blip r:embed="rId3">
            <a:alphaModFix/>
          </a:blip>
          <a:srcRect b="48335" l="20732" r="51039" t="27915"/>
          <a:stretch/>
        </p:blipFill>
        <p:spPr>
          <a:xfrm>
            <a:off x="2819400" y="2000250"/>
            <a:ext cx="5638131" cy="2000250"/>
          </a:xfrm>
          <a:prstGeom prst="rect">
            <a:avLst/>
          </a:prstGeom>
          <a:noFill/>
          <a:ln cap="flat" cmpd="sng" w="9525">
            <a:solidFill>
              <a:schemeClr val="dk1"/>
            </a:solidFill>
            <a:prstDash val="solid"/>
            <a:miter lim="800000"/>
            <a:headEnd len="sm" w="sm" type="none"/>
            <a:tailEnd len="sm" w="sm" type="none"/>
          </a:ln>
        </p:spPr>
      </p:pic>
      <p:sp>
        <p:nvSpPr>
          <p:cNvPr id="716" name="Google Shape;716;p92"/>
          <p:cNvSpPr txBox="1"/>
          <p:nvPr/>
        </p:nvSpPr>
        <p:spPr>
          <a:xfrm>
            <a:off x="437535" y="6875"/>
            <a:ext cx="8229600" cy="5076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spcBef>
                <a:spcPts val="0"/>
              </a:spcBef>
              <a:spcAft>
                <a:spcPts val="0"/>
              </a:spcAft>
              <a:buClr>
                <a:schemeClr val="dk1"/>
              </a:buClr>
              <a:buSzPct val="1000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id="721" name="Google Shape;721;p93"/>
          <p:cNvPicPr preferRelativeResize="0"/>
          <p:nvPr/>
        </p:nvPicPr>
        <p:blipFill>
          <a:blip r:embed="rId3">
            <a:alphaModFix/>
          </a:blip>
          <a:stretch>
            <a:fillRect/>
          </a:stretch>
        </p:blipFill>
        <p:spPr>
          <a:xfrm>
            <a:off x="0" y="0"/>
            <a:ext cx="9144000" cy="5143500"/>
          </a:xfrm>
          <a:prstGeom prst="rect">
            <a:avLst/>
          </a:prstGeom>
          <a:noFill/>
          <a:ln>
            <a:noFill/>
          </a:ln>
        </p:spPr>
      </p:pic>
      <p:sp>
        <p:nvSpPr>
          <p:cNvPr id="722" name="Google Shape;722;p93"/>
          <p:cNvSpPr txBox="1"/>
          <p:nvPr>
            <p:ph idx="1" type="body"/>
          </p:nvPr>
        </p:nvSpPr>
        <p:spPr>
          <a:xfrm>
            <a:off x="47675" y="797025"/>
            <a:ext cx="3263400" cy="1095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b="1" lang="en-US"/>
              <a:t>Escape (work, peers, sounds) Strategy </a:t>
            </a:r>
            <a:endParaRPr/>
          </a:p>
          <a:p>
            <a:pPr indent="-50800" lvl="0" marL="228600" rtl="0" algn="l">
              <a:lnSpc>
                <a:spcPct val="90000"/>
              </a:lnSpc>
              <a:spcBef>
                <a:spcPts val="1000"/>
              </a:spcBef>
              <a:spcAft>
                <a:spcPts val="0"/>
              </a:spcAft>
              <a:buClr>
                <a:schemeClr val="dk1"/>
              </a:buClr>
              <a:buSzPct val="100000"/>
              <a:buNone/>
            </a:pPr>
            <a:r>
              <a:t/>
            </a:r>
            <a:endParaRPr/>
          </a:p>
        </p:txBody>
      </p:sp>
      <p:sp>
        <p:nvSpPr>
          <p:cNvPr id="723" name="Google Shape;723;p93"/>
          <p:cNvSpPr txBox="1"/>
          <p:nvPr/>
        </p:nvSpPr>
        <p:spPr>
          <a:xfrm>
            <a:off x="437535" y="6875"/>
            <a:ext cx="8229600" cy="621900"/>
          </a:xfrm>
          <a:prstGeom prst="rect">
            <a:avLst/>
          </a:prstGeom>
          <a:noFill/>
          <a:ln>
            <a:noFill/>
          </a:ln>
        </p:spPr>
        <p:txBody>
          <a:bodyPr anchorCtr="0" anchor="ctr" bIns="45700" lIns="91425" spcFirstLastPara="1" rIns="91425" wrap="square" tIns="45700">
            <a:normAutofit lnSpcReduction="10000"/>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
        <p:nvSpPr>
          <p:cNvPr id="724" name="Google Shape;724;p93"/>
          <p:cNvSpPr txBox="1"/>
          <p:nvPr/>
        </p:nvSpPr>
        <p:spPr>
          <a:xfrm>
            <a:off x="3431391" y="3159050"/>
            <a:ext cx="2967000" cy="1385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Calibri"/>
                <a:ea typeface="Calibri"/>
                <a:cs typeface="Calibri"/>
                <a:sym typeface="Calibri"/>
              </a:rPr>
              <a:t>A place to</a:t>
            </a:r>
            <a:endParaRPr>
              <a:solidFill>
                <a:schemeClr val="lt1"/>
              </a:solidFill>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cool down/</a:t>
            </a:r>
            <a:endParaRPr>
              <a:solidFill>
                <a:schemeClr val="lt1"/>
              </a:solidFill>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chill out</a:t>
            </a:r>
            <a:endParaRPr>
              <a:solidFill>
                <a:schemeClr val="l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94"/>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730" name="Google Shape;730;p94"/>
          <p:cNvSpPr txBox="1"/>
          <p:nvPr/>
        </p:nvSpPr>
        <p:spPr>
          <a:xfrm>
            <a:off x="437535" y="6875"/>
            <a:ext cx="8229600" cy="621900"/>
          </a:xfrm>
          <a:prstGeom prst="rect">
            <a:avLst/>
          </a:prstGeom>
          <a:noFill/>
          <a:ln>
            <a:noFill/>
          </a:ln>
        </p:spPr>
        <p:txBody>
          <a:bodyPr anchorCtr="0" anchor="ctr" bIns="45700" lIns="91425" spcFirstLastPara="1" rIns="91425" wrap="square" tIns="45700">
            <a:normAutofit lnSpcReduction="10000"/>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
        <p:nvSpPr>
          <p:cNvPr id="731" name="Google Shape;731;p94"/>
          <p:cNvSpPr txBox="1"/>
          <p:nvPr/>
        </p:nvSpPr>
        <p:spPr>
          <a:xfrm>
            <a:off x="457200" y="751525"/>
            <a:ext cx="8229600" cy="740700"/>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90000"/>
              </a:lnSpc>
              <a:spcBef>
                <a:spcPts val="0"/>
              </a:spcBef>
              <a:spcAft>
                <a:spcPts val="0"/>
              </a:spcAft>
              <a:buClr>
                <a:schemeClr val="dk1"/>
              </a:buClr>
              <a:buSzPct val="69273"/>
              <a:buFont typeface="Arial"/>
              <a:buNone/>
            </a:pPr>
            <a:r>
              <a:rPr b="1" lang="en-US" sz="4041">
                <a:solidFill>
                  <a:srgbClr val="FFFFFF"/>
                </a:solidFill>
                <a:latin typeface="Calibri"/>
                <a:ea typeface="Calibri"/>
                <a:cs typeface="Calibri"/>
                <a:sym typeface="Calibri"/>
              </a:rPr>
              <a:t>Escape Strategy</a:t>
            </a:r>
            <a:r>
              <a:rPr b="1" lang="en-US" sz="2800">
                <a:solidFill>
                  <a:srgbClr val="FFFFFF"/>
                </a:solidFill>
                <a:latin typeface="Calibri"/>
                <a:ea typeface="Calibri"/>
                <a:cs typeface="Calibri"/>
                <a:sym typeface="Calibri"/>
              </a:rPr>
              <a:t> </a:t>
            </a:r>
            <a:endParaRPr>
              <a:solidFill>
                <a:srgbClr val="FFFFFF"/>
              </a:solidFill>
            </a:endParaRPr>
          </a:p>
          <a:p>
            <a:pPr indent="-50800" lvl="0" marL="228600" marR="0" rtl="0" algn="l">
              <a:lnSpc>
                <a:spcPct val="90000"/>
              </a:lnSpc>
              <a:spcBef>
                <a:spcPts val="1000"/>
              </a:spcBef>
              <a:spcAft>
                <a:spcPts val="0"/>
              </a:spcAft>
              <a:buClr>
                <a:schemeClr val="dk1"/>
              </a:buClr>
              <a:buSzPct val="100000"/>
              <a:buFont typeface="Arial"/>
              <a:buNone/>
            </a:pPr>
            <a:r>
              <a:t/>
            </a:r>
            <a:endParaRPr sz="2800">
              <a:solidFill>
                <a:schemeClr val="dk1"/>
              </a:solidFill>
              <a:latin typeface="Calibri"/>
              <a:ea typeface="Calibri"/>
              <a:cs typeface="Calibri"/>
              <a:sym typeface="Calibri"/>
            </a:endParaRPr>
          </a:p>
        </p:txBody>
      </p:sp>
      <p:sp>
        <p:nvSpPr>
          <p:cNvPr id="732" name="Google Shape;732;p94"/>
          <p:cNvSpPr txBox="1"/>
          <p:nvPr/>
        </p:nvSpPr>
        <p:spPr>
          <a:xfrm>
            <a:off x="8023196" y="4822091"/>
            <a:ext cx="1120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Clay Cook</a:t>
            </a:r>
            <a:endParaRPr>
              <a:solidFill>
                <a:schemeClr val="lt1"/>
              </a:solidFill>
            </a:endParaRPr>
          </a:p>
        </p:txBody>
      </p:sp>
      <p:pic>
        <p:nvPicPr>
          <p:cNvPr id="733" name="Google Shape;733;p94"/>
          <p:cNvPicPr preferRelativeResize="0"/>
          <p:nvPr/>
        </p:nvPicPr>
        <p:blipFill rotWithShape="1">
          <a:blip r:embed="rId3">
            <a:alphaModFix/>
          </a:blip>
          <a:srcRect b="19755" l="31423" r="19826" t="25533"/>
          <a:stretch/>
        </p:blipFill>
        <p:spPr>
          <a:xfrm>
            <a:off x="628650" y="1614975"/>
            <a:ext cx="3465024" cy="2187475"/>
          </a:xfrm>
          <a:prstGeom prst="rect">
            <a:avLst/>
          </a:prstGeom>
          <a:noFill/>
          <a:ln>
            <a:noFill/>
          </a:ln>
        </p:spPr>
      </p:pic>
      <p:pic>
        <p:nvPicPr>
          <p:cNvPr id="734" name="Google Shape;734;p94"/>
          <p:cNvPicPr preferRelativeResize="0"/>
          <p:nvPr/>
        </p:nvPicPr>
        <p:blipFill rotWithShape="1">
          <a:blip r:embed="rId4">
            <a:alphaModFix/>
          </a:blip>
          <a:srcRect b="19501" l="31701" r="19677" t="25096"/>
          <a:stretch/>
        </p:blipFill>
        <p:spPr>
          <a:xfrm>
            <a:off x="4958938" y="1614975"/>
            <a:ext cx="3412838" cy="21874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95"/>
          <p:cNvSpPr txBox="1"/>
          <p:nvPr>
            <p:ph idx="1" type="body"/>
          </p:nvPr>
        </p:nvSpPr>
        <p:spPr>
          <a:xfrm>
            <a:off x="457200" y="1578077"/>
            <a:ext cx="8229600" cy="3130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FFFF"/>
              </a:buClr>
              <a:buSzPts val="2800"/>
              <a:buChar char="•"/>
            </a:pPr>
            <a:r>
              <a:rPr lang="en-US">
                <a:solidFill>
                  <a:srgbClr val="FFFFFF"/>
                </a:solidFill>
              </a:rPr>
              <a:t>Class Pass steps</a:t>
            </a:r>
            <a:endParaRPr>
              <a:solidFill>
                <a:srgbClr val="FFFFFF"/>
              </a:solidFill>
            </a:endParaRPr>
          </a:p>
          <a:p>
            <a:pPr indent="-50800" lvl="0" marL="228600" rtl="0" algn="l">
              <a:lnSpc>
                <a:spcPct val="90000"/>
              </a:lnSpc>
              <a:spcBef>
                <a:spcPts val="1000"/>
              </a:spcBef>
              <a:spcAft>
                <a:spcPts val="0"/>
              </a:spcAft>
              <a:buClr>
                <a:schemeClr val="dk1"/>
              </a:buClr>
              <a:buSzPts val="2800"/>
              <a:buNone/>
            </a:pPr>
            <a:r>
              <a:t/>
            </a:r>
            <a:endParaRPr>
              <a:solidFill>
                <a:srgbClr val="FFFFFF"/>
              </a:solidFill>
            </a:endParaRPr>
          </a:p>
          <a:p>
            <a:pPr indent="-228600" lvl="1" marL="685800" rtl="0" algn="l">
              <a:lnSpc>
                <a:spcPct val="90000"/>
              </a:lnSpc>
              <a:spcBef>
                <a:spcPts val="500"/>
              </a:spcBef>
              <a:spcAft>
                <a:spcPts val="0"/>
              </a:spcAft>
              <a:buClr>
                <a:srgbClr val="FFFFFF"/>
              </a:buClr>
              <a:buSzPts val="2400"/>
              <a:buChar char="•"/>
            </a:pPr>
            <a:r>
              <a:rPr lang="en-US">
                <a:solidFill>
                  <a:srgbClr val="FFFFFF"/>
                </a:solidFill>
              </a:rPr>
              <a:t>Teacher gives the student the daily allotment of passes</a:t>
            </a:r>
            <a:endParaRPr>
              <a:solidFill>
                <a:srgbClr val="FFFFFF"/>
              </a:solidFill>
            </a:endParaRPr>
          </a:p>
          <a:p>
            <a:pPr indent="-228600" lvl="1" marL="685800" rtl="0" algn="l">
              <a:lnSpc>
                <a:spcPct val="90000"/>
              </a:lnSpc>
              <a:spcBef>
                <a:spcPts val="500"/>
              </a:spcBef>
              <a:spcAft>
                <a:spcPts val="0"/>
              </a:spcAft>
              <a:buClr>
                <a:srgbClr val="FFFFFF"/>
              </a:buClr>
              <a:buSzPts val="2400"/>
              <a:buChar char="•"/>
            </a:pPr>
            <a:r>
              <a:rPr lang="en-US">
                <a:solidFill>
                  <a:srgbClr val="FFFFFF"/>
                </a:solidFill>
              </a:rPr>
              <a:t>Student requests a pass as needed</a:t>
            </a:r>
            <a:endParaRPr>
              <a:solidFill>
                <a:srgbClr val="FFFFFF"/>
              </a:solidFill>
            </a:endParaRPr>
          </a:p>
          <a:p>
            <a:pPr indent="-228600" lvl="1" marL="685800" rtl="0" algn="l">
              <a:lnSpc>
                <a:spcPct val="90000"/>
              </a:lnSpc>
              <a:spcBef>
                <a:spcPts val="500"/>
              </a:spcBef>
              <a:spcAft>
                <a:spcPts val="0"/>
              </a:spcAft>
              <a:buClr>
                <a:srgbClr val="FFFFFF"/>
              </a:buClr>
              <a:buSzPts val="2400"/>
              <a:buChar char="•"/>
            </a:pPr>
            <a:r>
              <a:rPr lang="en-US">
                <a:solidFill>
                  <a:srgbClr val="FFFFFF"/>
                </a:solidFill>
              </a:rPr>
              <a:t>Student appropriately takes a break</a:t>
            </a:r>
            <a:endParaRPr>
              <a:solidFill>
                <a:srgbClr val="FFFFFF"/>
              </a:solidFill>
            </a:endParaRPr>
          </a:p>
          <a:p>
            <a:pPr indent="-228600" lvl="1" marL="685800" rtl="0" algn="l">
              <a:lnSpc>
                <a:spcPct val="90000"/>
              </a:lnSpc>
              <a:spcBef>
                <a:spcPts val="500"/>
              </a:spcBef>
              <a:spcAft>
                <a:spcPts val="0"/>
              </a:spcAft>
              <a:buClr>
                <a:srgbClr val="FFFFFF"/>
              </a:buClr>
              <a:buSzPts val="2400"/>
              <a:buChar char="•"/>
            </a:pPr>
            <a:r>
              <a:rPr lang="en-US">
                <a:solidFill>
                  <a:srgbClr val="FFFFFF"/>
                </a:solidFill>
              </a:rPr>
              <a:t>Student selects reinforcement for unused passes</a:t>
            </a:r>
            <a:endParaRPr>
              <a:solidFill>
                <a:srgbClr val="FFFFFF"/>
              </a:solidFill>
            </a:endParaRPr>
          </a:p>
        </p:txBody>
      </p:sp>
      <p:pic>
        <p:nvPicPr>
          <p:cNvPr descr="Green, Grass, Prato, Echo, Ecological" id="740" name="Google Shape;740;p95"/>
          <p:cNvPicPr preferRelativeResize="0"/>
          <p:nvPr/>
        </p:nvPicPr>
        <p:blipFill rotWithShape="1">
          <a:blip r:embed="rId3">
            <a:alphaModFix/>
          </a:blip>
          <a:srcRect b="0" l="0" r="0" t="0"/>
          <a:stretch/>
        </p:blipFill>
        <p:spPr>
          <a:xfrm rot="1560000">
            <a:off x="441121" y="-196412"/>
            <a:ext cx="1885949" cy="188594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96"/>
          <p:cNvPicPr preferRelativeResize="0"/>
          <p:nvPr/>
        </p:nvPicPr>
        <p:blipFill rotWithShape="1">
          <a:blip r:embed="rId3">
            <a:alphaModFix/>
          </a:blip>
          <a:srcRect b="0" l="0" r="0" t="0"/>
          <a:stretch/>
        </p:blipFill>
        <p:spPr>
          <a:xfrm>
            <a:off x="3321275" y="1291900"/>
            <a:ext cx="5600701" cy="3749278"/>
          </a:xfrm>
          <a:prstGeom prst="rect">
            <a:avLst/>
          </a:prstGeom>
          <a:noFill/>
          <a:ln>
            <a:noFill/>
          </a:ln>
          <a:effectLst>
            <a:outerShdw blurRad="292100" rotWithShape="0" algn="tl" dir="2700000" dist="139700">
              <a:srgbClr val="333333">
                <a:alpha val="64705"/>
              </a:srgbClr>
            </a:outerShdw>
          </a:effectLst>
        </p:spPr>
      </p:pic>
      <p:sp>
        <p:nvSpPr>
          <p:cNvPr id="746" name="Google Shape;746;p96"/>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747" name="Google Shape;747;p96"/>
          <p:cNvSpPr txBox="1"/>
          <p:nvPr/>
        </p:nvSpPr>
        <p:spPr>
          <a:xfrm>
            <a:off x="437535" y="6875"/>
            <a:ext cx="8229600" cy="621900"/>
          </a:xfrm>
          <a:prstGeom prst="rect">
            <a:avLst/>
          </a:prstGeom>
          <a:noFill/>
          <a:ln>
            <a:noFill/>
          </a:ln>
        </p:spPr>
        <p:txBody>
          <a:bodyPr anchorCtr="0" anchor="ctr" bIns="45700" lIns="91425" spcFirstLastPara="1" rIns="91425" wrap="square" tIns="45700">
            <a:normAutofit lnSpcReduction="10000"/>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
        <p:nvSpPr>
          <p:cNvPr id="748" name="Google Shape;748;p96"/>
          <p:cNvSpPr txBox="1"/>
          <p:nvPr/>
        </p:nvSpPr>
        <p:spPr>
          <a:xfrm>
            <a:off x="457200" y="737419"/>
            <a:ext cx="8229600" cy="3857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b="1" lang="en-US" sz="3000">
                <a:solidFill>
                  <a:srgbClr val="FFFFFF"/>
                </a:solidFill>
                <a:latin typeface="Calibri"/>
                <a:ea typeface="Calibri"/>
                <a:cs typeface="Calibri"/>
                <a:sym typeface="Calibri"/>
              </a:rPr>
              <a:t>Escape Strategy</a:t>
            </a:r>
            <a:r>
              <a:rPr b="1" lang="en-US" sz="3200">
                <a:solidFill>
                  <a:srgbClr val="FFFFFF"/>
                </a:solidFill>
                <a:latin typeface="Calibri"/>
                <a:ea typeface="Calibri"/>
                <a:cs typeface="Calibri"/>
                <a:sym typeface="Calibri"/>
              </a:rPr>
              <a:t> </a:t>
            </a:r>
            <a:endParaRPr>
              <a:solidFill>
                <a:srgbClr val="FFFFFF"/>
              </a:solidFill>
            </a:endParaRPr>
          </a:p>
          <a:p>
            <a:pPr indent="-139700" lvl="0" marL="342900" marR="0" rtl="0" algn="l">
              <a:spcBef>
                <a:spcPts val="64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97"/>
          <p:cNvPicPr preferRelativeResize="0"/>
          <p:nvPr/>
        </p:nvPicPr>
        <p:blipFill rotWithShape="1">
          <a:blip r:embed="rId3">
            <a:alphaModFix/>
          </a:blip>
          <a:srcRect b="0" l="0" r="0" t="0"/>
          <a:stretch/>
        </p:blipFill>
        <p:spPr>
          <a:xfrm>
            <a:off x="1323242" y="-287"/>
            <a:ext cx="6497503" cy="5144070"/>
          </a:xfrm>
          <a:prstGeom prst="rect">
            <a:avLst/>
          </a:prstGeom>
          <a:noFill/>
          <a:ln>
            <a:noFill/>
          </a:ln>
          <a:effectLst>
            <a:outerShdw blurRad="292100" rotWithShape="0" algn="tl" dir="2700000" dist="139700">
              <a:srgbClr val="333333">
                <a:alpha val="64705"/>
              </a:srgbClr>
            </a:outerShdw>
          </a:effectLst>
        </p:spPr>
      </p:pic>
      <p:sp>
        <p:nvSpPr>
          <p:cNvPr id="755" name="Google Shape;755;p97"/>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756" name="Google Shape;756;p97"/>
          <p:cNvSpPr txBox="1"/>
          <p:nvPr/>
        </p:nvSpPr>
        <p:spPr>
          <a:xfrm>
            <a:off x="7086600" y="1904505"/>
            <a:ext cx="16002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Cynthia Anderson, Justin Boyd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5"/>
          <p:cNvSpPr txBox="1"/>
          <p:nvPr>
            <p:ph type="title"/>
          </p:nvPr>
        </p:nvSpPr>
        <p:spPr>
          <a:xfrm>
            <a:off x="457200" y="205978"/>
            <a:ext cx="4800600" cy="857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800"/>
              <a:buFont typeface="Abril Fatface"/>
              <a:buNone/>
            </a:pPr>
            <a:r>
              <a:rPr lang="en-US" sz="3800">
                <a:latin typeface="Abril Fatface"/>
                <a:ea typeface="Abril Fatface"/>
                <a:cs typeface="Abril Fatface"/>
                <a:sym typeface="Abril Fatface"/>
              </a:rPr>
              <a:t>FUNCTION</a:t>
            </a:r>
            <a:endParaRPr/>
          </a:p>
        </p:txBody>
      </p:sp>
      <p:sp>
        <p:nvSpPr>
          <p:cNvPr id="218" name="Google Shape;218;p35"/>
          <p:cNvSpPr txBox="1"/>
          <p:nvPr>
            <p:ph idx="1" type="body"/>
          </p:nvPr>
        </p:nvSpPr>
        <p:spPr>
          <a:xfrm>
            <a:off x="457200" y="1657350"/>
            <a:ext cx="4724400" cy="2937300"/>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0"/>
              </a:spcBef>
              <a:spcAft>
                <a:spcPts val="0"/>
              </a:spcAft>
              <a:buNone/>
            </a:pPr>
            <a:r>
              <a:rPr lang="en-US">
                <a:solidFill>
                  <a:srgbClr val="FFFFFF"/>
                </a:solidFill>
              </a:rPr>
              <a:t>All behavior serves a purpose/ has a payoff</a:t>
            </a:r>
            <a:endParaRPr>
              <a:solidFill>
                <a:srgbClr val="FFFFFF"/>
              </a:solidFill>
            </a:endParaRPr>
          </a:p>
          <a:p>
            <a:pPr indent="-50800" lvl="0" marL="228600" rtl="0" algn="l">
              <a:lnSpc>
                <a:spcPct val="90000"/>
              </a:lnSpc>
              <a:spcBef>
                <a:spcPts val="1000"/>
              </a:spcBef>
              <a:spcAft>
                <a:spcPts val="0"/>
              </a:spcAft>
              <a:buClr>
                <a:schemeClr val="dk1"/>
              </a:buClr>
              <a:buSzPts val="2800"/>
              <a:buNone/>
            </a:pPr>
            <a:r>
              <a:t/>
            </a:r>
            <a:endParaRPr>
              <a:solidFill>
                <a:srgbClr val="FFFFFF"/>
              </a:solidFill>
            </a:endParaRPr>
          </a:p>
        </p:txBody>
      </p:sp>
      <p:pic>
        <p:nvPicPr>
          <p:cNvPr id="219" name="Google Shape;219;p35"/>
          <p:cNvPicPr preferRelativeResize="0"/>
          <p:nvPr/>
        </p:nvPicPr>
        <p:blipFill rotWithShape="1">
          <a:blip r:embed="rId3">
            <a:alphaModFix/>
          </a:blip>
          <a:srcRect b="9283" l="15339" r="26883" t="8344"/>
          <a:stretch/>
        </p:blipFill>
        <p:spPr>
          <a:xfrm>
            <a:off x="5181600" y="205975"/>
            <a:ext cx="2965525" cy="4760975"/>
          </a:xfrm>
          <a:prstGeom prst="rect">
            <a:avLst/>
          </a:prstGeom>
          <a:noFill/>
          <a:ln cap="flat" cmpd="sng" w="38100">
            <a:solidFill>
              <a:srgbClr val="434343"/>
            </a:solidFill>
            <a:prstDash val="solid"/>
            <a:round/>
            <a:headEnd len="sm" w="sm" type="none"/>
            <a:tailEnd len="sm" w="sm" type="none"/>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98"/>
          <p:cNvSpPr txBox="1"/>
          <p:nvPr>
            <p:ph idx="4" type="body"/>
          </p:nvPr>
        </p:nvSpPr>
        <p:spPr>
          <a:xfrm>
            <a:off x="3985025" y="1752075"/>
            <a:ext cx="4824300" cy="3391500"/>
          </a:xfrm>
          <a:prstGeom prst="rect">
            <a:avLst/>
          </a:prstGeom>
          <a:noFill/>
          <a:ln>
            <a:noFill/>
          </a:ln>
        </p:spPr>
        <p:txBody>
          <a:bodyPr anchorCtr="0" anchor="t" bIns="45700" lIns="91425" spcFirstLastPara="1" rIns="91425" wrap="square" tIns="45700">
            <a:normAutofit fontScale="92500" lnSpcReduction="10000"/>
          </a:bodyPr>
          <a:lstStyle/>
          <a:p>
            <a:pPr indent="-215265" lvl="0" marL="228600" rtl="0" algn="l">
              <a:lnSpc>
                <a:spcPct val="90000"/>
              </a:lnSpc>
              <a:spcBef>
                <a:spcPts val="0"/>
              </a:spcBef>
              <a:spcAft>
                <a:spcPts val="0"/>
              </a:spcAft>
              <a:buClr>
                <a:srgbClr val="FFFFFF"/>
              </a:buClr>
              <a:buSzPct val="100000"/>
              <a:buChar char="•"/>
            </a:pPr>
            <a:r>
              <a:rPr lang="en-US">
                <a:solidFill>
                  <a:srgbClr val="FFFFFF"/>
                </a:solidFill>
              </a:rPr>
              <a:t>Modify task to increase interest</a:t>
            </a:r>
            <a:endParaRPr>
              <a:solidFill>
                <a:srgbClr val="FFFFFF"/>
              </a:solidFill>
            </a:endParaRPr>
          </a:p>
          <a:p>
            <a:pPr indent="-215265" lvl="0" marL="228600" rtl="0" algn="l">
              <a:lnSpc>
                <a:spcPct val="90000"/>
              </a:lnSpc>
              <a:spcBef>
                <a:spcPts val="1000"/>
              </a:spcBef>
              <a:spcAft>
                <a:spcPts val="0"/>
              </a:spcAft>
              <a:buClr>
                <a:srgbClr val="FFFFFF"/>
              </a:buClr>
              <a:buSzPct val="100000"/>
              <a:buChar char="•"/>
            </a:pPr>
            <a:r>
              <a:rPr lang="en-US">
                <a:solidFill>
                  <a:srgbClr val="FFFFFF"/>
                </a:solidFill>
              </a:rPr>
              <a:t>Chunk tasks</a:t>
            </a:r>
            <a:endParaRPr>
              <a:solidFill>
                <a:srgbClr val="FFFFFF"/>
              </a:solidFill>
            </a:endParaRPr>
          </a:p>
          <a:p>
            <a:pPr indent="-215265" lvl="0" marL="228600" rtl="0" algn="l">
              <a:lnSpc>
                <a:spcPct val="90000"/>
              </a:lnSpc>
              <a:spcBef>
                <a:spcPts val="1000"/>
              </a:spcBef>
              <a:spcAft>
                <a:spcPts val="0"/>
              </a:spcAft>
              <a:buClr>
                <a:srgbClr val="FFFFFF"/>
              </a:buClr>
              <a:buSzPct val="100000"/>
              <a:buChar char="•"/>
            </a:pPr>
            <a:r>
              <a:rPr lang="en-US">
                <a:solidFill>
                  <a:srgbClr val="FFFFFF"/>
                </a:solidFill>
              </a:rPr>
              <a:t>Intersperse preferred and non-preferred tasks</a:t>
            </a:r>
            <a:endParaRPr>
              <a:solidFill>
                <a:srgbClr val="FFFFFF"/>
              </a:solidFill>
            </a:endParaRPr>
          </a:p>
          <a:p>
            <a:pPr indent="-215265" lvl="0" marL="228600" rtl="0" algn="l">
              <a:lnSpc>
                <a:spcPct val="90000"/>
              </a:lnSpc>
              <a:spcBef>
                <a:spcPts val="1000"/>
              </a:spcBef>
              <a:spcAft>
                <a:spcPts val="0"/>
              </a:spcAft>
              <a:buClr>
                <a:srgbClr val="FFFFFF"/>
              </a:buClr>
              <a:buSzPct val="100000"/>
              <a:buChar char="•"/>
            </a:pPr>
            <a:r>
              <a:rPr lang="en-US">
                <a:solidFill>
                  <a:srgbClr val="FFFFFF"/>
                </a:solidFill>
              </a:rPr>
              <a:t>Shorten tasks (e.g. all the odds, all the evens)</a:t>
            </a:r>
            <a:endParaRPr>
              <a:solidFill>
                <a:srgbClr val="FFFFFF"/>
              </a:solidFill>
            </a:endParaRPr>
          </a:p>
          <a:p>
            <a:pPr indent="-215265" lvl="0" marL="228600" rtl="0" algn="l">
              <a:lnSpc>
                <a:spcPct val="90000"/>
              </a:lnSpc>
              <a:spcBef>
                <a:spcPts val="1000"/>
              </a:spcBef>
              <a:spcAft>
                <a:spcPts val="0"/>
              </a:spcAft>
              <a:buClr>
                <a:srgbClr val="FFFFFF"/>
              </a:buClr>
              <a:buSzPct val="100000"/>
              <a:buChar char="•"/>
            </a:pPr>
            <a:r>
              <a:rPr lang="en-US">
                <a:solidFill>
                  <a:srgbClr val="FFFFFF"/>
                </a:solidFill>
              </a:rPr>
              <a:t>Break down directions</a:t>
            </a:r>
            <a:endParaRPr>
              <a:solidFill>
                <a:srgbClr val="FFFFFF"/>
              </a:solidFill>
            </a:endParaRPr>
          </a:p>
          <a:p>
            <a:pPr indent="-50800" lvl="0" marL="228600" rtl="0" algn="l">
              <a:lnSpc>
                <a:spcPct val="90000"/>
              </a:lnSpc>
              <a:spcBef>
                <a:spcPts val="1000"/>
              </a:spcBef>
              <a:spcAft>
                <a:spcPts val="0"/>
              </a:spcAft>
              <a:buClr>
                <a:schemeClr val="dk1"/>
              </a:buClr>
              <a:buSzPct val="100000"/>
              <a:buNone/>
            </a:pPr>
            <a:r>
              <a:t/>
            </a:r>
            <a:endParaRPr/>
          </a:p>
        </p:txBody>
      </p:sp>
      <p:sp>
        <p:nvSpPr>
          <p:cNvPr id="763" name="Google Shape;763;p98"/>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764" name="Google Shape;764;p98"/>
          <p:cNvSpPr txBox="1"/>
          <p:nvPr/>
        </p:nvSpPr>
        <p:spPr>
          <a:xfrm>
            <a:off x="437535" y="6875"/>
            <a:ext cx="8229600" cy="85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4400"/>
              <a:buFont typeface="Dancing Script"/>
              <a:buNone/>
            </a:pPr>
            <a:r>
              <a:rPr b="1" lang="en-US" sz="4400">
                <a:solidFill>
                  <a:srgbClr val="FFFFFF"/>
                </a:solidFill>
                <a:latin typeface="Dancing Script"/>
                <a:ea typeface="Dancing Script"/>
                <a:cs typeface="Dancing Script"/>
                <a:sym typeface="Dancing Script"/>
              </a:rPr>
              <a:t>Intervention</a:t>
            </a:r>
            <a:endParaRPr sz="4400">
              <a:solidFill>
                <a:srgbClr val="FFFFFF"/>
              </a:solidFill>
              <a:latin typeface="Calibri"/>
              <a:ea typeface="Calibri"/>
              <a:cs typeface="Calibri"/>
              <a:sym typeface="Calibri"/>
            </a:endParaRPr>
          </a:p>
        </p:txBody>
      </p:sp>
      <p:sp>
        <p:nvSpPr>
          <p:cNvPr id="765" name="Google Shape;765;p98"/>
          <p:cNvSpPr txBox="1"/>
          <p:nvPr/>
        </p:nvSpPr>
        <p:spPr>
          <a:xfrm>
            <a:off x="457200" y="1535588"/>
            <a:ext cx="3887400" cy="3059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b="1" lang="en-US" sz="3000">
                <a:solidFill>
                  <a:srgbClr val="FFFFFF"/>
                </a:solidFill>
                <a:latin typeface="Calibri"/>
                <a:ea typeface="Calibri"/>
                <a:cs typeface="Calibri"/>
                <a:sym typeface="Calibri"/>
              </a:rPr>
              <a:t>Escape Strategies</a:t>
            </a:r>
            <a:endParaRPr sz="1200">
              <a:solidFill>
                <a:srgbClr val="FFFFFF"/>
              </a:solidFill>
            </a:endParaRPr>
          </a:p>
          <a:p>
            <a:pPr indent="-139700" lvl="0" marL="342900" marR="0" rtl="0" algn="l">
              <a:spcBef>
                <a:spcPts val="640"/>
              </a:spcBef>
              <a:spcAft>
                <a:spcPts val="0"/>
              </a:spcAft>
              <a:buClr>
                <a:schemeClr val="dk1"/>
              </a:buClr>
              <a:buSzPts val="3200"/>
              <a:buFont typeface="Arial"/>
              <a:buNone/>
            </a:pPr>
            <a:r>
              <a:t/>
            </a:r>
            <a:endParaRPr sz="3200">
              <a:solidFill>
                <a:srgbClr val="FFFFFF"/>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99"/>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772" name="Google Shape;772;p99"/>
          <p:cNvSpPr txBox="1"/>
          <p:nvPr/>
        </p:nvSpPr>
        <p:spPr>
          <a:xfrm>
            <a:off x="457200" y="1143000"/>
            <a:ext cx="8229600" cy="345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b="1" lang="en-US" sz="3000">
                <a:solidFill>
                  <a:srgbClr val="FFFFFF"/>
                </a:solidFill>
                <a:latin typeface="Calibri"/>
                <a:ea typeface="Calibri"/>
                <a:cs typeface="Calibri"/>
                <a:sym typeface="Calibri"/>
              </a:rPr>
              <a:t>Sensory Strategy</a:t>
            </a:r>
            <a:endParaRPr b="1" sz="30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3200"/>
              <a:buFont typeface="Arial"/>
              <a:buNone/>
            </a:pPr>
            <a:r>
              <a:t/>
            </a:r>
            <a:endParaRPr b="1" sz="3200">
              <a:solidFill>
                <a:srgbClr val="FFFFFF"/>
              </a:solidFill>
              <a:latin typeface="Calibri"/>
              <a:ea typeface="Calibri"/>
              <a:cs typeface="Calibri"/>
              <a:sym typeface="Calibri"/>
            </a:endParaRPr>
          </a:p>
          <a:p>
            <a:pPr indent="457200" lvl="0" marL="0" marR="0" rtl="0" algn="l">
              <a:spcBef>
                <a:spcPts val="0"/>
              </a:spcBef>
              <a:spcAft>
                <a:spcPts val="0"/>
              </a:spcAft>
              <a:buClr>
                <a:schemeClr val="dk1"/>
              </a:buClr>
              <a:buSzPts val="3200"/>
              <a:buFont typeface="Arial"/>
              <a:buNone/>
            </a:pPr>
            <a:r>
              <a:rPr b="1" lang="en-US" sz="2800">
                <a:solidFill>
                  <a:srgbClr val="FFFFFF"/>
                </a:solidFill>
                <a:latin typeface="Calibri"/>
                <a:ea typeface="Calibri"/>
                <a:cs typeface="Calibri"/>
                <a:sym typeface="Calibri"/>
              </a:rPr>
              <a:t>Fidgets</a:t>
            </a:r>
            <a:endParaRPr b="1" sz="2800">
              <a:solidFill>
                <a:srgbClr val="FFFFFF"/>
              </a:solidFill>
              <a:latin typeface="Calibri"/>
              <a:ea typeface="Calibri"/>
              <a:cs typeface="Calibri"/>
              <a:sym typeface="Calibri"/>
            </a:endParaRPr>
          </a:p>
          <a:p>
            <a:pPr indent="-139700" lvl="0" marL="342900" marR="0" rtl="0" algn="l">
              <a:spcBef>
                <a:spcPts val="64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sp>
        <p:nvSpPr>
          <p:cNvPr id="773" name="Google Shape;773;p99"/>
          <p:cNvSpPr txBox="1"/>
          <p:nvPr/>
        </p:nvSpPr>
        <p:spPr>
          <a:xfrm>
            <a:off x="437535" y="6875"/>
            <a:ext cx="8229600" cy="621900"/>
          </a:xfrm>
          <a:prstGeom prst="rect">
            <a:avLst/>
          </a:prstGeom>
          <a:noFill/>
          <a:ln>
            <a:noFill/>
          </a:ln>
        </p:spPr>
        <p:txBody>
          <a:bodyPr anchorCtr="0" anchor="ctr" bIns="45700" lIns="91425" spcFirstLastPara="1" rIns="91425" wrap="square" tIns="45700">
            <a:normAutofit lnSpcReduction="10000"/>
          </a:bodyPr>
          <a:lstStyle/>
          <a:p>
            <a:pPr indent="0" lvl="0" marL="0" marR="0" rtl="0" algn="ctr">
              <a:spcBef>
                <a:spcPts val="0"/>
              </a:spcBef>
              <a:spcAft>
                <a:spcPts val="0"/>
              </a:spcAft>
              <a:buClr>
                <a:schemeClr val="dk1"/>
              </a:buClr>
              <a:buSzPts val="3600"/>
              <a:buFont typeface="Dancing Script"/>
              <a:buNone/>
            </a:pPr>
            <a:r>
              <a:rPr b="1" lang="en-US" sz="3600">
                <a:solidFill>
                  <a:srgbClr val="F3F3F3"/>
                </a:solidFill>
                <a:latin typeface="Dancing Script"/>
                <a:ea typeface="Dancing Script"/>
                <a:cs typeface="Dancing Script"/>
                <a:sym typeface="Dancing Script"/>
              </a:rPr>
              <a:t>Intervention</a:t>
            </a:r>
            <a:endParaRPr sz="3600">
              <a:solidFill>
                <a:srgbClr val="F3F3F3"/>
              </a:solidFill>
              <a:latin typeface="Calibri"/>
              <a:ea typeface="Calibri"/>
              <a:cs typeface="Calibri"/>
              <a:sym typeface="Calibri"/>
            </a:endParaRPr>
          </a:p>
        </p:txBody>
      </p:sp>
      <p:pic>
        <p:nvPicPr>
          <p:cNvPr id="774" name="Google Shape;774;p99"/>
          <p:cNvPicPr preferRelativeResize="0"/>
          <p:nvPr/>
        </p:nvPicPr>
        <p:blipFill>
          <a:blip r:embed="rId3">
            <a:alphaModFix/>
          </a:blip>
          <a:stretch>
            <a:fillRect/>
          </a:stretch>
        </p:blipFill>
        <p:spPr>
          <a:xfrm>
            <a:off x="3677600" y="2068650"/>
            <a:ext cx="5466398" cy="307484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100"/>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781" name="Google Shape;781;p100"/>
          <p:cNvSpPr txBox="1"/>
          <p:nvPr/>
        </p:nvSpPr>
        <p:spPr>
          <a:xfrm>
            <a:off x="457200" y="1029875"/>
            <a:ext cx="8229600" cy="3737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b="1" lang="en-US" sz="3000">
                <a:solidFill>
                  <a:srgbClr val="FFFFFF"/>
                </a:solidFill>
                <a:latin typeface="Calibri"/>
                <a:ea typeface="Calibri"/>
                <a:cs typeface="Calibri"/>
                <a:sym typeface="Calibri"/>
              </a:rPr>
              <a:t>Sensory Strategy</a:t>
            </a:r>
            <a:endParaRPr b="1" sz="30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3200"/>
              <a:buFont typeface="Arial"/>
              <a:buNone/>
            </a:pPr>
            <a:r>
              <a:t/>
            </a:r>
            <a:endParaRPr b="1" sz="3000">
              <a:solidFill>
                <a:srgbClr val="FFFFFF"/>
              </a:solidFill>
              <a:latin typeface="Calibri"/>
              <a:ea typeface="Calibri"/>
              <a:cs typeface="Calibri"/>
              <a:sym typeface="Calibri"/>
            </a:endParaRPr>
          </a:p>
          <a:p>
            <a:pPr indent="0" lvl="0" marL="457200" marR="0" rtl="0" algn="l">
              <a:spcBef>
                <a:spcPts val="0"/>
              </a:spcBef>
              <a:spcAft>
                <a:spcPts val="0"/>
              </a:spcAft>
              <a:buClr>
                <a:schemeClr val="dk1"/>
              </a:buClr>
              <a:buSzPts val="3200"/>
              <a:buFont typeface="Arial"/>
              <a:buNone/>
            </a:pPr>
            <a:r>
              <a:rPr b="1" lang="en-US" sz="2800">
                <a:solidFill>
                  <a:srgbClr val="FFFFFF"/>
                </a:solidFill>
                <a:latin typeface="Calibri"/>
                <a:ea typeface="Calibri"/>
                <a:cs typeface="Calibri"/>
                <a:sym typeface="Calibri"/>
              </a:rPr>
              <a:t>Standing desks</a:t>
            </a:r>
            <a:endParaRPr b="1" sz="2800">
              <a:solidFill>
                <a:srgbClr val="FFFFFF"/>
              </a:solidFill>
              <a:latin typeface="Calibri"/>
              <a:ea typeface="Calibri"/>
              <a:cs typeface="Calibri"/>
              <a:sym typeface="Calibri"/>
            </a:endParaRPr>
          </a:p>
          <a:p>
            <a:pPr indent="0" lvl="0" marL="457200" marR="0" rtl="0" algn="l">
              <a:spcBef>
                <a:spcPts val="0"/>
              </a:spcBef>
              <a:spcAft>
                <a:spcPts val="0"/>
              </a:spcAft>
              <a:buClr>
                <a:schemeClr val="dk1"/>
              </a:buClr>
              <a:buSzPts val="3200"/>
              <a:buFont typeface="Arial"/>
              <a:buNone/>
            </a:pPr>
            <a:r>
              <a:rPr b="1" lang="en-US" sz="2800">
                <a:solidFill>
                  <a:srgbClr val="FFFFFF"/>
                </a:solidFill>
                <a:latin typeface="Calibri"/>
                <a:ea typeface="Calibri"/>
                <a:cs typeface="Calibri"/>
                <a:sym typeface="Calibri"/>
              </a:rPr>
              <a:t>Ball chairs</a:t>
            </a:r>
            <a:endParaRPr b="1" sz="2800">
              <a:solidFill>
                <a:srgbClr val="FFFFFF"/>
              </a:solidFill>
              <a:latin typeface="Calibri"/>
              <a:ea typeface="Calibri"/>
              <a:cs typeface="Calibri"/>
              <a:sym typeface="Calibri"/>
            </a:endParaRPr>
          </a:p>
          <a:p>
            <a:pPr indent="0" lvl="0" marL="457200" marR="0" rtl="0" algn="l">
              <a:spcBef>
                <a:spcPts val="0"/>
              </a:spcBef>
              <a:spcAft>
                <a:spcPts val="0"/>
              </a:spcAft>
              <a:buClr>
                <a:schemeClr val="dk1"/>
              </a:buClr>
              <a:buSzPts val="3200"/>
              <a:buFont typeface="Arial"/>
              <a:buNone/>
            </a:pPr>
            <a:r>
              <a:rPr b="1" lang="en-US" sz="2800">
                <a:solidFill>
                  <a:srgbClr val="FFFFFF"/>
                </a:solidFill>
                <a:latin typeface="Calibri"/>
                <a:ea typeface="Calibri"/>
                <a:cs typeface="Calibri"/>
                <a:sym typeface="Calibri"/>
              </a:rPr>
              <a:t>Seat cushions</a:t>
            </a:r>
            <a:endParaRPr b="1" sz="2800">
              <a:solidFill>
                <a:srgbClr val="FFFFFF"/>
              </a:solidFill>
              <a:latin typeface="Calibri"/>
              <a:ea typeface="Calibri"/>
              <a:cs typeface="Calibri"/>
              <a:sym typeface="Calibri"/>
            </a:endParaRPr>
          </a:p>
          <a:p>
            <a:pPr indent="0" lvl="0" marL="457200" marR="0" rtl="0" algn="l">
              <a:spcBef>
                <a:spcPts val="0"/>
              </a:spcBef>
              <a:spcAft>
                <a:spcPts val="0"/>
              </a:spcAft>
              <a:buClr>
                <a:schemeClr val="dk1"/>
              </a:buClr>
              <a:buSzPts val="3200"/>
              <a:buFont typeface="Arial"/>
              <a:buNone/>
            </a:pPr>
            <a:r>
              <a:rPr b="1" lang="en-US" sz="2800">
                <a:solidFill>
                  <a:srgbClr val="FFFFFF"/>
                </a:solidFill>
                <a:latin typeface="Calibri"/>
                <a:ea typeface="Calibri"/>
                <a:cs typeface="Calibri"/>
                <a:sym typeface="Calibri"/>
              </a:rPr>
              <a:t>Bouncing bars</a:t>
            </a:r>
            <a:endParaRPr b="1" sz="28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3200"/>
              <a:buFont typeface="Arial"/>
              <a:buNone/>
            </a:pPr>
            <a:r>
              <a:t/>
            </a:r>
            <a:endParaRPr b="1" sz="30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3200"/>
              <a:buFont typeface="Arial"/>
              <a:buNone/>
            </a:pPr>
            <a:r>
              <a:t/>
            </a:r>
            <a:endParaRPr b="1" sz="3000">
              <a:solidFill>
                <a:srgbClr val="FFFFFF"/>
              </a:solidFill>
              <a:latin typeface="Calibri"/>
              <a:ea typeface="Calibri"/>
              <a:cs typeface="Calibri"/>
              <a:sym typeface="Calibri"/>
            </a:endParaRPr>
          </a:p>
          <a:p>
            <a:pPr indent="-139700" lvl="0" marL="342900" marR="0" rtl="0" algn="l">
              <a:spcBef>
                <a:spcPts val="64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sp>
        <p:nvSpPr>
          <p:cNvPr id="782" name="Google Shape;782;p100"/>
          <p:cNvSpPr txBox="1"/>
          <p:nvPr/>
        </p:nvSpPr>
        <p:spPr>
          <a:xfrm>
            <a:off x="437535" y="6875"/>
            <a:ext cx="8229600" cy="621900"/>
          </a:xfrm>
          <a:prstGeom prst="rect">
            <a:avLst/>
          </a:prstGeom>
          <a:noFill/>
          <a:ln>
            <a:noFill/>
          </a:ln>
        </p:spPr>
        <p:txBody>
          <a:bodyPr anchorCtr="0" anchor="ctr" bIns="45700" lIns="91425" spcFirstLastPara="1" rIns="91425" wrap="square" tIns="45700">
            <a:normAutofit lnSpcReduction="10000"/>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pic>
        <p:nvPicPr>
          <p:cNvPr id="783" name="Google Shape;783;p100"/>
          <p:cNvPicPr preferRelativeResize="0"/>
          <p:nvPr/>
        </p:nvPicPr>
        <p:blipFill rotWithShape="1">
          <a:blip r:embed="rId3">
            <a:alphaModFix/>
          </a:blip>
          <a:srcRect b="0" l="31293" r="31593" t="0"/>
          <a:stretch/>
        </p:blipFill>
        <p:spPr>
          <a:xfrm>
            <a:off x="6412625" y="1062725"/>
            <a:ext cx="2731373" cy="413989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101"/>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790" name="Google Shape;790;p101"/>
          <p:cNvSpPr txBox="1"/>
          <p:nvPr/>
        </p:nvSpPr>
        <p:spPr>
          <a:xfrm>
            <a:off x="457200" y="1229962"/>
            <a:ext cx="8229600" cy="336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b="1" lang="en-US" sz="3000">
                <a:solidFill>
                  <a:srgbClr val="FFFFFF"/>
                </a:solidFill>
                <a:latin typeface="Calibri"/>
                <a:ea typeface="Calibri"/>
                <a:cs typeface="Calibri"/>
                <a:sym typeface="Calibri"/>
              </a:rPr>
              <a:t>Sensory Strategy</a:t>
            </a:r>
            <a:endParaRPr sz="1200">
              <a:solidFill>
                <a:srgbClr val="FFFFFF"/>
              </a:solidFill>
            </a:endParaRPr>
          </a:p>
          <a:p>
            <a:pPr indent="-139700" lvl="0" marL="342900" marR="0" rtl="0" algn="l">
              <a:spcBef>
                <a:spcPts val="640"/>
              </a:spcBef>
              <a:spcAft>
                <a:spcPts val="0"/>
              </a:spcAft>
              <a:buClr>
                <a:schemeClr val="dk1"/>
              </a:buClr>
              <a:buSzPts val="3200"/>
              <a:buFont typeface="Arial"/>
              <a:buNone/>
            </a:pPr>
            <a:r>
              <a:t/>
            </a:r>
            <a:endParaRPr sz="3200">
              <a:solidFill>
                <a:srgbClr val="FFFFFF"/>
              </a:solidFill>
              <a:latin typeface="Calibri"/>
              <a:ea typeface="Calibri"/>
              <a:cs typeface="Calibri"/>
              <a:sym typeface="Calibri"/>
            </a:endParaRPr>
          </a:p>
        </p:txBody>
      </p:sp>
      <p:sp>
        <p:nvSpPr>
          <p:cNvPr id="791" name="Google Shape;791;p101"/>
          <p:cNvSpPr txBox="1"/>
          <p:nvPr/>
        </p:nvSpPr>
        <p:spPr>
          <a:xfrm>
            <a:off x="437535" y="6875"/>
            <a:ext cx="8229600" cy="621900"/>
          </a:xfrm>
          <a:prstGeom prst="rect">
            <a:avLst/>
          </a:prstGeom>
          <a:noFill/>
          <a:ln>
            <a:noFill/>
          </a:ln>
        </p:spPr>
        <p:txBody>
          <a:bodyPr anchorCtr="0" anchor="ctr" bIns="45700" lIns="91425" spcFirstLastPara="1" rIns="91425" wrap="square" tIns="45700">
            <a:normAutofit lnSpcReduction="10000"/>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pic>
        <p:nvPicPr>
          <p:cNvPr id="792" name="Google Shape;792;p101"/>
          <p:cNvPicPr preferRelativeResize="0"/>
          <p:nvPr/>
        </p:nvPicPr>
        <p:blipFill>
          <a:blip r:embed="rId3">
            <a:alphaModFix/>
          </a:blip>
          <a:stretch>
            <a:fillRect/>
          </a:stretch>
        </p:blipFill>
        <p:spPr>
          <a:xfrm>
            <a:off x="4295763" y="1905000"/>
            <a:ext cx="4848225" cy="32385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102"/>
          <p:cNvSpPr txBox="1"/>
          <p:nvPr>
            <p:ph idx="1" type="body"/>
          </p:nvPr>
        </p:nvSpPr>
        <p:spPr>
          <a:xfrm>
            <a:off x="457200" y="857250"/>
            <a:ext cx="8229600" cy="37374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b="1" lang="en-US">
                <a:solidFill>
                  <a:srgbClr val="FFFFFF"/>
                </a:solidFill>
              </a:rPr>
              <a:t>Attention/ consequence strategies</a:t>
            </a:r>
            <a:endParaRPr>
              <a:solidFill>
                <a:srgbClr val="FFFFFF"/>
              </a:solidFill>
            </a:endParaRPr>
          </a:p>
          <a:p>
            <a:pPr indent="0" lvl="0" marL="0" rtl="0" algn="l">
              <a:lnSpc>
                <a:spcPct val="90000"/>
              </a:lnSpc>
              <a:spcBef>
                <a:spcPts val="1000"/>
              </a:spcBef>
              <a:spcAft>
                <a:spcPts val="0"/>
              </a:spcAft>
              <a:buClr>
                <a:schemeClr val="dk1"/>
              </a:buClr>
              <a:buSzPct val="100000"/>
              <a:buNone/>
            </a:pPr>
            <a:r>
              <a:t/>
            </a:r>
            <a:endParaRPr>
              <a:solidFill>
                <a:srgbClr val="FFFFFF"/>
              </a:solidFill>
            </a:endParaRPr>
          </a:p>
          <a:p>
            <a:pPr indent="0" lvl="0" marL="0" rtl="0" algn="l">
              <a:lnSpc>
                <a:spcPct val="90000"/>
              </a:lnSpc>
              <a:spcBef>
                <a:spcPts val="1000"/>
              </a:spcBef>
              <a:spcAft>
                <a:spcPts val="0"/>
              </a:spcAft>
              <a:buClr>
                <a:schemeClr val="dk1"/>
              </a:buClr>
              <a:buSzPct val="100000"/>
              <a:buNone/>
            </a:pPr>
            <a:r>
              <a:rPr lang="en-US" sz="2400">
                <a:solidFill>
                  <a:srgbClr val="FFFFFF"/>
                </a:solidFill>
              </a:rPr>
              <a:t>	                                  </a:t>
            </a:r>
            <a:endParaRPr>
              <a:solidFill>
                <a:srgbClr val="FFFFFF"/>
              </a:solidFill>
            </a:endParaRPr>
          </a:p>
          <a:p>
            <a:pPr indent="0" lvl="0" marL="0" rtl="0" algn="l">
              <a:lnSpc>
                <a:spcPct val="90000"/>
              </a:lnSpc>
              <a:spcBef>
                <a:spcPts val="1000"/>
              </a:spcBef>
              <a:spcAft>
                <a:spcPts val="0"/>
              </a:spcAft>
              <a:buClr>
                <a:schemeClr val="dk1"/>
              </a:buClr>
              <a:buSzPct val="100000"/>
              <a:buNone/>
            </a:pPr>
            <a:r>
              <a:t/>
            </a:r>
            <a:endParaRPr sz="2400">
              <a:solidFill>
                <a:srgbClr val="FFFFFF"/>
              </a:solidFill>
            </a:endParaRPr>
          </a:p>
          <a:p>
            <a:pPr indent="0" lvl="0" marL="0" rtl="0" algn="l">
              <a:lnSpc>
                <a:spcPct val="90000"/>
              </a:lnSpc>
              <a:spcBef>
                <a:spcPts val="1000"/>
              </a:spcBef>
              <a:spcAft>
                <a:spcPts val="0"/>
              </a:spcAft>
              <a:buClr>
                <a:schemeClr val="dk1"/>
              </a:buClr>
              <a:buSzPct val="100000"/>
              <a:buNone/>
            </a:pPr>
            <a:r>
              <a:t/>
            </a:r>
            <a:endParaRPr sz="2400">
              <a:solidFill>
                <a:srgbClr val="FFFFFF"/>
              </a:solidFill>
            </a:endParaRPr>
          </a:p>
          <a:p>
            <a:pPr indent="0" lvl="0" marL="0" rtl="0" algn="l">
              <a:lnSpc>
                <a:spcPct val="90000"/>
              </a:lnSpc>
              <a:spcBef>
                <a:spcPts val="1000"/>
              </a:spcBef>
              <a:spcAft>
                <a:spcPts val="0"/>
              </a:spcAft>
              <a:buClr>
                <a:schemeClr val="dk1"/>
              </a:buClr>
              <a:buSzPct val="100000"/>
              <a:buNone/>
            </a:pPr>
            <a:r>
              <a:t/>
            </a:r>
            <a:endParaRPr sz="2400"/>
          </a:p>
          <a:p>
            <a:pPr indent="0" lvl="0" marL="0" rtl="0" algn="l">
              <a:lnSpc>
                <a:spcPct val="90000"/>
              </a:lnSpc>
              <a:spcBef>
                <a:spcPts val="1000"/>
              </a:spcBef>
              <a:spcAft>
                <a:spcPts val="0"/>
              </a:spcAft>
              <a:buClr>
                <a:schemeClr val="dk1"/>
              </a:buClr>
              <a:buSzPct val="100000"/>
              <a:buNone/>
            </a:pPr>
            <a:r>
              <a:t/>
            </a:r>
            <a:endParaRPr sz="2400"/>
          </a:p>
          <a:p>
            <a:pPr indent="0" lvl="0" marL="0" rtl="0" algn="l">
              <a:lnSpc>
                <a:spcPct val="90000"/>
              </a:lnSpc>
              <a:spcBef>
                <a:spcPts val="1000"/>
              </a:spcBef>
              <a:spcAft>
                <a:spcPts val="0"/>
              </a:spcAft>
              <a:buClr>
                <a:schemeClr val="dk1"/>
              </a:buClr>
              <a:buSzPct val="100000"/>
              <a:buNone/>
            </a:pPr>
            <a:r>
              <a:t/>
            </a:r>
            <a:endParaRPr sz="2400"/>
          </a:p>
          <a:p>
            <a:pPr indent="0" lvl="0" marL="0" rtl="0" algn="l">
              <a:lnSpc>
                <a:spcPct val="90000"/>
              </a:lnSpc>
              <a:spcBef>
                <a:spcPts val="1000"/>
              </a:spcBef>
              <a:spcAft>
                <a:spcPts val="0"/>
              </a:spcAft>
              <a:buClr>
                <a:schemeClr val="dk1"/>
              </a:buClr>
              <a:buSzPct val="100000"/>
              <a:buNone/>
            </a:pPr>
            <a:r>
              <a:rPr lang="en-US" sz="2400"/>
              <a:t>						Secret Signal</a:t>
            </a:r>
            <a:endParaRPr/>
          </a:p>
          <a:p>
            <a:pPr indent="-50800" lvl="0" marL="228600" rtl="0" algn="l">
              <a:lnSpc>
                <a:spcPct val="90000"/>
              </a:lnSpc>
              <a:spcBef>
                <a:spcPts val="1000"/>
              </a:spcBef>
              <a:spcAft>
                <a:spcPts val="0"/>
              </a:spcAft>
              <a:buClr>
                <a:schemeClr val="dk1"/>
              </a:buClr>
              <a:buSzPct val="100000"/>
              <a:buNone/>
            </a:pPr>
            <a:r>
              <a:t/>
            </a:r>
            <a:endParaRPr/>
          </a:p>
        </p:txBody>
      </p:sp>
      <p:sp>
        <p:nvSpPr>
          <p:cNvPr descr="data:image/jpeg;base64,/9j/4AAQSkZJRgABAQAAAQABAAD/2wCEAAkGBhQSEBUTExQVFBQUFRcYFhcYFhcXFBYXFRQVFRUUFRUYHCYeFxkkGRUUHy8gIycpLCwsFR4xNTAqNSYrLCkBCQoKDgwOGg8PFykkHx8qKSwpKSkpKSkpKSkpKSksKSkpLCksKSkpKSkpKSksKSwsKSwsKSksLCksKSkpLCwpLP/AABEIAM4AoAMBIgACEQEDEQH/xAAbAAACAwEBAQAAAAAAAAAAAAADBQIEBgcBAP/EADwQAAEDAgMEBwUIAQQDAAAAAAEAAhEDIQQxQQUSUXEGEyJhgZGhQrHB0fAHFCMyUmLh8XIVFoKikrLC/8QAGgEAAwEBAQEAAAAAAAAAAAAAAgMEAQAFBv/EACURAAICAgICAgIDAQAAAAAAAAABAhEDIRIxIkEEE1FxYYGRQ//aAAwDAQACEQMRAD8A6J1YUX0+ARmi6K1iXQ0rUmmFJW2gAIQiVxlkRldemIXj2SV62mFxxAtU2M1VLH7ap0rPeG+/wCS4jprRYDuucTw3ZS5TSDUJM1JbKg0LnO0PtAc+Wt9DAHhNz4rMYrbuIJnrI7vyn0QPKhv0P2dvqNsq7mLkuD6T4toANYgf5X8Cc0zwnS/EtdLn9Y0ZiGgxx71n3I36JHQzTUko2R0oZWEGx9Dz4FOg2RITIyUuhck49kQ1eQpwvCEVAWDe2UAU7qw5DqHzWMIjUpwhqwwyhPbCyjKGDUabKLCIRGABMYB6BZSNERKjMhfNWmEK1VrGlziA1okk6ALlfSX7Q6r3uZh3dVT/AFAS93ick3+0zpYGsOFpHtEg1DwAybPFcsLwDcz6eKRkn6RTix6tjF1d1QlznOcdS4yV8wNFyb6AQPeVSqOO7wGnE94CXuFQm0hJ437KXKukN3Ui8/mjxk+5GeBSH5JPF1/+s2S6hTM9reJ/aY9VYxWzXtbMgDhMnxWV/J1+6DjabS3dLv8AjED1BCHhyd78N0O0E5+CVPpHXLkhSRkCfH1RcAHkZpcPttzHSLO9oaFdD6I9JhVbE3GYPBcep1XH83mm2wdrupVAWkAz/fos4cdnclJUzuzakiV8H6LN7C2tvNDnGWl27ym4I1iU+c8GDP0FRGVomlHiye/dfbgzQ2GTKMWAogTxzBFkF1NGaxekLjgzM0eLIeSIwIgGeC6V9KduNwmGc+RvkEUxqXZemabNbC4t0w2q/EYqo557LDusbo0CbcybkoJz4oPFDlL9CHG4ovc5ziS5xknx0481Xo4cTvHwHz4qT3XnOVJtQ9/kpi6gjaw4T9cUN9NxvFh4DxKlE6HyRn1YG7Aj67kNh8bKbnOd38rDzV3AgEdt26OKi/DiLnwBn4oBovd2WgxrFyeZhc2mY04vZaqYWiJc51hkBHxKWYvFgn8NsDQn5Ky3ZzmntW53jzUcVVZo0uPEugeQ+aKNfsCV1fQnrVHTc+kKVDEEGeCMKTnmAI5Ij6QEAXtP16J1qqEcX2PMB0s3GsZumGkEk5z3cM1rtmdMXOIAgg2gm5nIwuZBlpNz77KxhcRuneHskJbVdBLfZ3LA7Q3h3q+ypbO65psDpnMBxy0/lbvZuLFVm+24RwnemBOFF3riCpF5zU6dC0lCxVa0BOFDYtXjSVNQMhFQqweJq7rHuOTWuPkCfguDY6qXuk5uJcfG4XeMXT36b2fqY4ebSPiuEYmlDiD7MN+BU2btFnxl2ADOAROqi5VzBYc1JOQ1PABW9j4XrKk+xTy7zpzUcpnpxgiNDZ4DBIAJ81Zp7AES4d6ZFoL5IsCY8In3hWcbW3Ru+1r3cApXNsdSXRkMbgwCYHeqtIvF2h3mE8xgDjBE6n4IdLAbxAZY6Qnxya2LnjT6E2IFV2hHP5myoVMM0TvHeI0H5RzOq22N2IW0rkk6/wBLKYnBxpqR5JsMiZPPF7BsrhjC4Z5TzFgOAGa9wWzyWF7rWHrJPoAvBgy54YbDI+f9pxia4DXEWbvmf8W2Ho1G5VpCkjOOYN89wkj/AOfNDq9hpGpufFRoVpqbx9pxJtoLgefvU8YJZvnWfMmPrkne6E9qwGErkOBBv9WXRuhG3d2qGTDao8N7j9cVy4FavYdQOYHCzmm/EEa+qzJ40zMfkmjs4qmLmFRqZolKt1mHp1NXNBPOL+qAa0KldCK2aI4ickZg4odOjCm8lEK16A4uruMe79LXHyaT8FyDHbFqGkHyN53aI1l39rrO2nEYapFyWOAsTci1guJnDYzEuc9lN+60mRvbsRz0UuZOTVFXx5qKdjrZbHCg6kWw8i3zTzYWxiynlGZPNZfozt806op1CSMu1dzTz1C6lh2AsXnZYtOj0Y5VxM1iMJG54g/+QPwSvGNO8eJvr4k+C2uJwzY74WcxWyKpJLN0jhvQUpIdHIZM5k3AvnmT4LT9F9nw01XcIaPeVRobGd1g6xrgJ8FrxRAZbICAik/wdKQo2jB5LMYvCNLgToJj1TjbNeB4rM18WbkkXMDkNVuNM56WzzqoJdNyTpwuT5pbjHGNy8yPWSfejNxXjNhy4qb6EvLtGtk8z9ehVS0yWe1oUbPwclzjlTY5x55NCDtB34NNusknn/EpmGfhFosXkE8sx5Kh933nRoGz8T8E5S3bJ3GlSFjGy5ONiVSxxaNQR42/hCxGC3DfMxHkCmOwMHNSiXZOqfEIpSTQMYtM6xgWltNjQLBoA8laq4e0lEapuMhU+idvY53185wQlBzpRCqB7SxvVstdxyHxWPotIo16DwQakw+Dukm94ynJP6/aeToLDwQiJMC5XlZc8nPXo9LFhShT9nOtldEKr64BYwBrt6w0Lpz4DILrVOgGshQwuFDRldTqk6IZSctyMSS8YiLa9SGuO9ugZuOnmsP/AKk4O3qWIa4/pJAkdxNltNtbPbVe0VJ6vVtgCf3cR8kn6fbDp0sMzqaTQHEjeawE+zABm1pPfELMMFK7G5MnCOhn0Y6VNrN3HjtDMcCnVVoAIH5XZdxXIcE+rQqNeA4s3i0OIjeaDqL37l1TZuI6xgngsyx4aOg1JcjLdIdm1C4MaCSZMjLvWY23s99ON602A7hr4rsIpCJWJ6ebKBZ1hOSyDp0N58lRzw1e1bRHpVyZZOd3H67p81WbTz+skTDECSdJVbEWX94dW58RaB7p9fRLKBh3ofO6u1KxNMxYTYckvw1K9+71PyWR6Zj7QfaVTffJyGXM3PwTboxR63FUmaNc0+s/BKtokGqYEAEAc8z8Fs/sz2WXPdWIs0wDxIFgPVFFXQEnVnQjTAUDbIKw/O6gRwVhGXyxVcad1hOuQ5lXoVDbY/C/5BZluMG0Zi3NIUufaBqr2FwsJGa5kHgmf+rwzeEuP6RE+q8SLXs9eUXVIZl8WKmwJHg+kjKj+rqMfScct4S08nC09yamru6ynKSJ3BojisIHac0vOx9Gvc0ats5p8HJs0zdGp0pWxjydo7nSpiR2wg49txcIsIAaOQAVlmADBbIJlUZCr1akLJxrs2M29IFNlkftCxYGH3dXGAtMaqwX2jSX04yAPnKCO5IbFGH345qBd7OmqnU7IVYE5q9Ink6LX3mwC+wbi545qlWfbnZW8EC2+unPILmtGKVsuVqZq1m02CSSG83OzXaNhbJ+7YanS1a3td7jc+tvBZvoJ0LNEjEVh24loOYJzce9burEJ2KNbE5Z7pFQgrxwgSi1GoL3Jz0JGqobbH4DvD3o5xCjXG+xzTqD7lmTcWjMfjJMyWHxLHWJDSCRdO6WDaBksRtum7eAbwkg5G/pzRcDt6owQHOaBoRI8yvEUNWfQvA5RtM3RwbCLtCl92aAYGnFINn9LwbVAP8AJvxandPadOo2WODvH4JlRoilDJF7R7hqmhV9teBkkra11Z+82QwyUjJ47JYrEGVRfVPFe1HSVEU0uTsbGKiiBq8Asx0lh/ZiSfktPWbZI6+FJqAASbnuy/lAnTHRSOeYyjFiJuvf9vVSJLCBY+ZAAHMkLc/7aDnU25lp3nnQagJntfazaTWgN33TFJmr3z+b/ESqllfSFThHtnNNubE+7uZTJBfuy8D2ZyHNbPoN0Lu2vWFs2MI/7EK5g+hzmPbWxJD61UmR7LBAsBqch3LZ4ekGjdGQFvFU435KLI8lceUSzFlFxsvi6yg51leRH28h129kr0lQJmyyzeiyWXU2thFY210LE1Ya48AsbpArboy2Josc4hzciQCLa8UN2ySY3alhoRBTOhQBzuSrjMG3gvDTbej2vs4qhQ7YwcL9WTxLG+dhmo0uiNI3Njxa5zT5zknnUwomUzk/YP3S9MWt2UKbpa50ahzi71KNCsPagixSX2dbfZ41o1XrXABRqVJVHG48MaTqFgVWfVajqtYUKZAdBc42sBkOZyQHU3Uq1NlZoJcDBBzIPaJHlzWY2ftea7pkS4GQYOt55la92xW1ajKvWO3mCASZsYsbdy3j5BvX6GGIY135cz7It5xmi4Po3SZU653bqwACcmgDJoyC9ZhjYhwJGsX85V3rXAdvPiMvPRW/G4XsgzuVVHop7UHapng4+o/hWKrrgftCDi82HTe8Mj81ZxDhblCa2vu/wD/mv7IBeOsvg5QeZVrJjzeUpsotbopBCji71qDi2b1NzRmQi9Xey+c1c1a2YnT0JKL4sbFXmYhWKmHa7Pz1VapgYyd5j5LzZ4JQ2ui6OaM9Mm6uhOqyllTHAHjyQnbTjRSuRSofgbOdCo18QAqLtoOcvWSUIxRomSXFV8dQBaVeotQNoGAeS4JdmFxGDAqwOPvWtFKsxg3DkBmkWFodbiWgcZPh3LcPA3Sjk7ObpiXZL8XWNa4aKTAWge2+Z3TP7WnzCbYTpUwiHHdJtBGuUeaabEw+5SmI3jJ/9R6BZ/pZs9jarXtABcC497gRfuVMsfHGpoljkjkyuDX6JUodi5aSBFxPZnlktHXpQAVkcJivx2uGouO8LZV6wNMEaxHml4Ns75CqkAlCqOEqNTFAGLzoOPjoj0MH7VQ8hoPmvRnlS0uyKML2VmsfUyO43jHaPyCLTbBI3i4d/wA1Oo8m2Q969YbQl44yb5SYU5pKkXrBBqPvmva1OyBTZJVDdE6iWAJFkl6VbR6ig45Eiyf02LAfaziNyiPrNS5W2inElZU2XiesoMdxnzBVoKl0cwm7hKbdQJPMySrzc15kqt0erHoMxWqF0FrbSrFJ6E5hQYSja2NsVaxWLACXYfAvrVGlzSKeYJtvRwBvC1fk5V2yz0ewu63eLe073aJxXuEWlTDQhV6vDNcwLtmhwtQOpiNALaiIzSHpiwdXTPtbxA5RJHuUaOEqOcHAlneM01dgS+C8l0cdOSv+55MbjRF9ax5FKzN7K2aYDgwDmPVOW4WoSGzABmw1+rpi2iGiyr1sTFhf4JCx8O2Oll5vSD0qDWCTE+ZVffc43sB6q9ToRc3PH5DRfdVdehDD+SCWW9FVwUBZXDGSCWKkVZbqZIVJkAk+eQR3MvyUK+D388tEud+kdGvbBVNq0mMLy6WtzIBMLJfafsV1bCtrMMhjmucP2n2uUwVsaOBa1hZEh1iNL5rzF7MbUw7qOTXMLOUiAfCyWozkvIapRjLRieiOzqlbDbwHZkgTaYzhDxuDfSd22lvPLzXQNnYBtCkykz8rGgDw18TdFqMDhBAI4ESEp/Ci13soj8xp9aOfYUufZgLuQJ9ycYTo3Udd53BwzPkFqKNJrRDWhvcAB7l5WegXxIxVydnS+XKTqKoTN2RSpXDd53F145DIJfi8TNQnwCZY6qlDGy6e9SZWukPxW9yCU6Dn5kgcExw2zwNEXDUZAVgiAIRwx+2BkyekSZSDV5Wr2QKuIAVB1cuMC/1xTJZa1EWoXuQevXlRw9KRGmp48VcwWyhIc654aK5Wws5CD9aJ2H4rflMDJnS8YgBiF8yvxVd1A6gheMsIVxJSPW1e1KnVqyq7iAUTNYbQ3e26kV8vim0AAc66O1BY24R1iOPl8vl8jNPHBVcSDCskoLnXU2VWg4umJMUbE8FWwdOXBMNuABrbZkqOyaMiePwXkThU+LPSjPw5IvdX2VSxlVX6j0uxdO7e8j3pmTqkKx92yGGwTqlz2W8dTyCbYbBgZCB6+KMykLeg0CKbL0MOBQVkuTK569HwC+c4BeAyF6GqpfwJIOJOSDUwII71Zc6EPrVmjOhS+lBuvExr05CWVn7roS+hidn/2Q==" id="798" name="Google Shape;798;p102"/>
          <p:cNvSpPr/>
          <p:nvPr/>
        </p:nvSpPr>
        <p:spPr>
          <a:xfrm>
            <a:off x="63500" y="-108347"/>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data:image/jpeg;base64,/9j/4AAQSkZJRgABAQAAAQABAAD/2wCEAAkGBhQSEBUTExQVFBQUFRcYFhcYFhcXFBYXFRQVFRUUFRUYHCYeFxkkGRUUHy8gIycpLCwsFR4xNTAqNSYrLCkBCQoKDgwOGg8PFykkHx8qKSwpKSkpKSkpKSkpKSksKSkpLCksKSkpKSkpKSksKSwsKSwsKSksLCksKSkpLCwpLP/AABEIAM4AoAMBIgACEQEDEQH/xAAbAAACAwEBAQAAAAAAAAAAAAADBQIEBgcBAP/EADwQAAEDAgMEBwUIAQQDAAAAAAEAAhEDIQQxQQUSUXEGEyJhgZGhQrHB0fAHFCMyUmLh8XIVFoKikrLC/8QAGgEAAwEBAQEAAAAAAAAAAAAAAgMEAQAFBv/EACURAAICAgICAgIDAQAAAAAAAAABAhEDIRIxIkEEE1FxYYGRQ//aAAwDAQACEQMRAD8A6J1YUX0+ARmi6K1iXQ0rUmmFJW2gAIQiVxlkRldemIXj2SV62mFxxAtU2M1VLH7ap0rPeG+/wCS4jprRYDuucTw3ZS5TSDUJM1JbKg0LnO0PtAc+Wt9DAHhNz4rMYrbuIJnrI7vyn0QPKhv0P2dvqNsq7mLkuD6T4toANYgf5X8Cc0zwnS/EtdLn9Y0ZiGgxx71n3I36JHQzTUko2R0oZWEGx9Dz4FOg2RITIyUuhck49kQ1eQpwvCEVAWDe2UAU7qw5DqHzWMIjUpwhqwwyhPbCyjKGDUabKLCIRGABMYB6BZSNERKjMhfNWmEK1VrGlziA1okk6ALlfSX7Q6r3uZh3dVT/AFAS93ick3+0zpYGsOFpHtEg1DwAybPFcsLwDcz6eKRkn6RTix6tjF1d1QlznOcdS4yV8wNFyb6AQPeVSqOO7wGnE94CXuFQm0hJ437KXKukN3Ui8/mjxk+5GeBSH5JPF1/+s2S6hTM9reJ/aY9VYxWzXtbMgDhMnxWV/J1+6DjabS3dLv8AjED1BCHhyd78N0O0E5+CVPpHXLkhSRkCfH1RcAHkZpcPttzHSLO9oaFdD6I9JhVbE3GYPBcep1XH83mm2wdrupVAWkAz/fos4cdnclJUzuzakiV8H6LN7C2tvNDnGWl27ym4I1iU+c8GDP0FRGVomlHiye/dfbgzQ2GTKMWAogTxzBFkF1NGaxekLjgzM0eLIeSIwIgGeC6V9KduNwmGc+RvkEUxqXZemabNbC4t0w2q/EYqo557LDusbo0CbcybkoJz4oPFDlL9CHG4ovc5ziS5xknx0481Xo4cTvHwHz4qT3XnOVJtQ9/kpi6gjaw4T9cUN9NxvFh4DxKlE6HyRn1YG7Aj67kNh8bKbnOd38rDzV3AgEdt26OKi/DiLnwBn4oBovd2WgxrFyeZhc2mY04vZaqYWiJc51hkBHxKWYvFgn8NsDQn5Ky3ZzmntW53jzUcVVZo0uPEugeQ+aKNfsCV1fQnrVHTc+kKVDEEGeCMKTnmAI5Ij6QEAXtP16J1qqEcX2PMB0s3GsZumGkEk5z3cM1rtmdMXOIAgg2gm5nIwuZBlpNz77KxhcRuneHskJbVdBLfZ3LA7Q3h3q+ypbO65psDpnMBxy0/lbvZuLFVm+24RwnemBOFF3riCpF5zU6dC0lCxVa0BOFDYtXjSVNQMhFQqweJq7rHuOTWuPkCfguDY6qXuk5uJcfG4XeMXT36b2fqY4ebSPiuEYmlDiD7MN+BU2btFnxl2ADOAROqi5VzBYc1JOQ1PABW9j4XrKk+xTy7zpzUcpnpxgiNDZ4DBIAJ81Zp7AES4d6ZFoL5IsCY8In3hWcbW3Ru+1r3cApXNsdSXRkMbgwCYHeqtIvF2h3mE8xgDjBE6n4IdLAbxAZY6Qnxya2LnjT6E2IFV2hHP5myoVMM0TvHeI0H5RzOq22N2IW0rkk6/wBLKYnBxpqR5JsMiZPPF7BsrhjC4Z5TzFgOAGa9wWzyWF7rWHrJPoAvBgy54YbDI+f9pxia4DXEWbvmf8W2Ho1G5VpCkjOOYN89wkj/AOfNDq9hpGpufFRoVpqbx9pxJtoLgefvU8YJZvnWfMmPrkne6E9qwGErkOBBv9WXRuhG3d2qGTDao8N7j9cVy4FavYdQOYHCzmm/EEa+qzJ40zMfkmjs4qmLmFRqZolKt1mHp1NXNBPOL+qAa0KldCK2aI4ickZg4odOjCm8lEK16A4uruMe79LXHyaT8FyDHbFqGkHyN53aI1l39rrO2nEYapFyWOAsTci1guJnDYzEuc9lN+60mRvbsRz0UuZOTVFXx5qKdjrZbHCg6kWw8i3zTzYWxiynlGZPNZfozt806op1CSMu1dzTz1C6lh2AsXnZYtOj0Y5VxM1iMJG54g/+QPwSvGNO8eJvr4k+C2uJwzY74WcxWyKpJLN0jhvQUpIdHIZM5k3AvnmT4LT9F9nw01XcIaPeVRobGd1g6xrgJ8FrxRAZbICAik/wdKQo2jB5LMYvCNLgToJj1TjbNeB4rM18WbkkXMDkNVuNM56WzzqoJdNyTpwuT5pbjHGNy8yPWSfejNxXjNhy4qb6EvLtGtk8z9ehVS0yWe1oUbPwclzjlTY5x55NCDtB34NNusknn/EpmGfhFosXkE8sx5Kh933nRoGz8T8E5S3bJ3GlSFjGy5ONiVSxxaNQR42/hCxGC3DfMxHkCmOwMHNSiXZOqfEIpSTQMYtM6xgWltNjQLBoA8laq4e0lEapuMhU+idvY53185wQlBzpRCqB7SxvVstdxyHxWPotIo16DwQakw+Dukm94ynJP6/aeToLDwQiJMC5XlZc8nPXo9LFhShT9nOtldEKr64BYwBrt6w0Lpz4DILrVOgGshQwuFDRldTqk6IZSctyMSS8YiLa9SGuO9ugZuOnmsP/AKk4O3qWIa4/pJAkdxNltNtbPbVe0VJ6vVtgCf3cR8kn6fbDp0sMzqaTQHEjeawE+zABm1pPfELMMFK7G5MnCOhn0Y6VNrN3HjtDMcCnVVoAIH5XZdxXIcE+rQqNeA4s3i0OIjeaDqL37l1TZuI6xgngsyx4aOg1JcjLdIdm1C4MaCSZMjLvWY23s99ON602A7hr4rsIpCJWJ6ebKBZ1hOSyDp0N58lRzw1e1bRHpVyZZOd3H67p81WbTz+skTDECSdJVbEWX94dW58RaB7p9fRLKBh3ofO6u1KxNMxYTYckvw1K9+71PyWR6Zj7QfaVTffJyGXM3PwTboxR63FUmaNc0+s/BKtokGqYEAEAc8z8Fs/sz2WXPdWIs0wDxIFgPVFFXQEnVnQjTAUDbIKw/O6gRwVhGXyxVcad1hOuQ5lXoVDbY/C/5BZluMG0Zi3NIUufaBqr2FwsJGa5kHgmf+rwzeEuP6RE+q8SLXs9eUXVIZl8WKmwJHg+kjKj+rqMfScct4S08nC09yamru6ynKSJ3BojisIHac0vOx9Gvc0ats5p8HJs0zdGp0pWxjydo7nSpiR2wg49txcIsIAaOQAVlmADBbIJlUZCr1akLJxrs2M29IFNlkftCxYGH3dXGAtMaqwX2jSX04yAPnKCO5IbFGH345qBd7OmqnU7IVYE5q9Ink6LX3mwC+wbi545qlWfbnZW8EC2+unPILmtGKVsuVqZq1m02CSSG83OzXaNhbJ+7YanS1a3td7jc+tvBZvoJ0LNEjEVh24loOYJzce9burEJ2KNbE5Z7pFQgrxwgSi1GoL3Jz0JGqobbH4DvD3o5xCjXG+xzTqD7lmTcWjMfjJMyWHxLHWJDSCRdO6WDaBksRtum7eAbwkg5G/pzRcDt6owQHOaBoRI8yvEUNWfQvA5RtM3RwbCLtCl92aAYGnFINn9LwbVAP8AJvxandPadOo2WODvH4JlRoilDJF7R7hqmhV9teBkkra11Z+82QwyUjJ47JYrEGVRfVPFe1HSVEU0uTsbGKiiBq8Asx0lh/ZiSfktPWbZI6+FJqAASbnuy/lAnTHRSOeYyjFiJuvf9vVSJLCBY+ZAAHMkLc/7aDnU25lp3nnQagJntfazaTWgN33TFJmr3z+b/ESqllfSFThHtnNNubE+7uZTJBfuy8D2ZyHNbPoN0Lu2vWFs2MI/7EK5g+hzmPbWxJD61UmR7LBAsBqch3LZ4ekGjdGQFvFU435KLI8lceUSzFlFxsvi6yg51leRH28h129kr0lQJmyyzeiyWXU2thFY210LE1Ya48AsbpArboy2Josc4hzciQCLa8UN2ySY3alhoRBTOhQBzuSrjMG3gvDTbej2vs4qhQ7YwcL9WTxLG+dhmo0uiNI3Njxa5zT5zknnUwomUzk/YP3S9MWt2UKbpa50ahzi71KNCsPagixSX2dbfZ41o1XrXABRqVJVHG48MaTqFgVWfVajqtYUKZAdBc42sBkOZyQHU3Uq1NlZoJcDBBzIPaJHlzWY2ftea7pkS4GQYOt55la92xW1ajKvWO3mCASZsYsbdy3j5BvX6GGIY135cz7It5xmi4Po3SZU653bqwACcmgDJoyC9ZhjYhwJGsX85V3rXAdvPiMvPRW/G4XsgzuVVHop7UHapng4+o/hWKrrgftCDi82HTe8Mj81ZxDhblCa2vu/wD/mv7IBeOsvg5QeZVrJjzeUpsotbopBCji71qDi2b1NzRmQi9Xey+c1c1a2YnT0JKL4sbFXmYhWKmHa7Pz1VapgYyd5j5LzZ4JQ2ui6OaM9Mm6uhOqyllTHAHjyQnbTjRSuRSofgbOdCo18QAqLtoOcvWSUIxRomSXFV8dQBaVeotQNoGAeS4JdmFxGDAqwOPvWtFKsxg3DkBmkWFodbiWgcZPh3LcPA3Sjk7ObpiXZL8XWNa4aKTAWge2+Z3TP7WnzCbYTpUwiHHdJtBGuUeaabEw+5SmI3jJ/9R6BZ/pZs9jarXtABcC497gRfuVMsfHGpoljkjkyuDX6JUodi5aSBFxPZnlktHXpQAVkcJivx2uGouO8LZV6wNMEaxHml4Ns75CqkAlCqOEqNTFAGLzoOPjoj0MH7VQ8hoPmvRnlS0uyKML2VmsfUyO43jHaPyCLTbBI3i4d/wA1Oo8m2Q969YbQl44yb5SYU5pKkXrBBqPvmva1OyBTZJVDdE6iWAJFkl6VbR6ig45Eiyf02LAfaziNyiPrNS5W2inElZU2XiesoMdxnzBVoKl0cwm7hKbdQJPMySrzc15kqt0erHoMxWqF0FrbSrFJ6E5hQYSja2NsVaxWLACXYfAvrVGlzSKeYJtvRwBvC1fk5V2yz0ewu63eLe073aJxXuEWlTDQhV6vDNcwLtmhwtQOpiNALaiIzSHpiwdXTPtbxA5RJHuUaOEqOcHAlneM01dgS+C8l0cdOSv+55MbjRF9ax5FKzN7K2aYDgwDmPVOW4WoSGzABmw1+rpi2iGiyr1sTFhf4JCx8O2Oll5vSD0qDWCTE+ZVffc43sB6q9ToRc3PH5DRfdVdehDD+SCWW9FVwUBZXDGSCWKkVZbqZIVJkAk+eQR3MvyUK+D388tEud+kdGvbBVNq0mMLy6WtzIBMLJfafsV1bCtrMMhjmucP2n2uUwVsaOBa1hZEh1iNL5rzF7MbUw7qOTXMLOUiAfCyWozkvIapRjLRieiOzqlbDbwHZkgTaYzhDxuDfSd22lvPLzXQNnYBtCkykz8rGgDw18TdFqMDhBAI4ESEp/Ci13soj8xp9aOfYUufZgLuQJ9ycYTo3Udd53BwzPkFqKNJrRDWhvcAB7l5WegXxIxVydnS+XKTqKoTN2RSpXDd53F145DIJfi8TNQnwCZY6qlDGy6e9SZWukPxW9yCU6Dn5kgcExw2zwNEXDUZAVgiAIRwx+2BkyekSZSDV5Wr2QKuIAVB1cuMC/1xTJZa1EWoXuQevXlRw9KRGmp48VcwWyhIc654aK5Wws5CD9aJ2H4rflMDJnS8YgBiF8yvxVd1A6gheMsIVxJSPW1e1KnVqyq7iAUTNYbQ3e26kV8vim0AAc66O1BY24R1iOPl8vl8jNPHBVcSDCskoLnXU2VWg4umJMUbE8FWwdOXBMNuABrbZkqOyaMiePwXkThU+LPSjPw5IvdX2VSxlVX6j0uxdO7e8j3pmTqkKx92yGGwTqlz2W8dTyCbYbBgZCB6+KMykLeg0CKbL0MOBQVkuTK569HwC+c4BeAyF6GqpfwJIOJOSDUwII71Zc6EPrVmjOhS+lBuvExr05CWVn7roS+hidn/2Q==" id="799" name="Google Shape;799;p102"/>
          <p:cNvSpPr/>
          <p:nvPr/>
        </p:nvSpPr>
        <p:spPr>
          <a:xfrm>
            <a:off x="215900" y="5953"/>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www.tvacres.com/images/greeting_carol_tug.jpg" id="800" name="Google Shape;800;p102"/>
          <p:cNvPicPr preferRelativeResize="0"/>
          <p:nvPr/>
        </p:nvPicPr>
        <p:blipFill rotWithShape="1">
          <a:blip r:embed="rId3">
            <a:alphaModFix/>
          </a:blip>
          <a:srcRect b="0" l="0" r="0" t="0"/>
          <a:stretch/>
        </p:blipFill>
        <p:spPr>
          <a:xfrm>
            <a:off x="5771527" y="1595700"/>
            <a:ext cx="1866200" cy="1720100"/>
          </a:xfrm>
          <a:prstGeom prst="rect">
            <a:avLst/>
          </a:prstGeom>
          <a:noFill/>
          <a:ln>
            <a:noFill/>
          </a:ln>
        </p:spPr>
      </p:pic>
      <p:sp>
        <p:nvSpPr>
          <p:cNvPr id="801" name="Google Shape;801;p102"/>
          <p:cNvSpPr txBox="1"/>
          <p:nvPr/>
        </p:nvSpPr>
        <p:spPr>
          <a:xfrm>
            <a:off x="437535" y="6875"/>
            <a:ext cx="8229600" cy="621900"/>
          </a:xfrm>
          <a:prstGeom prst="rect">
            <a:avLst/>
          </a:prstGeom>
          <a:noFill/>
          <a:ln>
            <a:noFill/>
          </a:ln>
        </p:spPr>
        <p:txBody>
          <a:bodyPr anchorCtr="0" anchor="ctr" bIns="45700" lIns="91425" spcFirstLastPara="1" rIns="91425" wrap="square" tIns="45700">
            <a:normAutofit lnSpcReduction="10000"/>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pic>
        <p:nvPicPr>
          <p:cNvPr id="802" name="Google Shape;802;p102"/>
          <p:cNvPicPr preferRelativeResize="0"/>
          <p:nvPr/>
        </p:nvPicPr>
        <p:blipFill>
          <a:blip r:embed="rId4">
            <a:alphaModFix/>
          </a:blip>
          <a:stretch>
            <a:fillRect/>
          </a:stretch>
        </p:blipFill>
        <p:spPr>
          <a:xfrm>
            <a:off x="1087825" y="2188750"/>
            <a:ext cx="3571200" cy="20088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03"/>
          <p:cNvSpPr txBox="1"/>
          <p:nvPr/>
        </p:nvSpPr>
        <p:spPr>
          <a:xfrm>
            <a:off x="4553400" y="2058300"/>
            <a:ext cx="4096500" cy="14496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Calibri"/>
              <a:buNone/>
            </a:pPr>
            <a:r>
              <a:rPr b="1" i="0" lang="en-US" sz="2800" u="sng" cap="none" strike="noStrike">
                <a:solidFill>
                  <a:schemeClr val="dk1"/>
                </a:solidFill>
                <a:latin typeface="Calibri"/>
                <a:ea typeface="Calibri"/>
                <a:cs typeface="Calibri"/>
                <a:sym typeface="Calibri"/>
              </a:rPr>
              <a:t>Quietly</a:t>
            </a:r>
            <a:r>
              <a:rPr i="0" lang="en-US" sz="2800" cap="none" strike="noStrike">
                <a:solidFill>
                  <a:schemeClr val="dk1"/>
                </a:solidFill>
                <a:latin typeface="Calibri"/>
                <a:ea typeface="Calibri"/>
                <a:cs typeface="Calibri"/>
                <a:sym typeface="Calibri"/>
              </a:rPr>
              <a:t> offer</a:t>
            </a:r>
            <a:r>
              <a:rPr b="0" i="0" lang="en-US" sz="2800" u="none" cap="none" strike="noStrike">
                <a:solidFill>
                  <a:schemeClr val="dk1"/>
                </a:solidFill>
                <a:latin typeface="Calibri"/>
                <a:ea typeface="Calibri"/>
                <a:cs typeface="Calibri"/>
                <a:sym typeface="Calibri"/>
              </a:rPr>
              <a:t> 2 equal choices to right ear: “You can do this__ or this__</a:t>
            </a:r>
            <a:r>
              <a:rPr lang="en-US" sz="2800">
                <a:solidFill>
                  <a:schemeClr val="dk1"/>
                </a:solidFill>
                <a:latin typeface="Calibri"/>
                <a:ea typeface="Calibri"/>
                <a:cs typeface="Calibri"/>
                <a:sym typeface="Calibri"/>
              </a:rPr>
              <a:t>”</a:t>
            </a:r>
            <a:endParaRPr b="0" i="0" sz="2800" u="none" cap="none" strike="noStrike">
              <a:solidFill>
                <a:schemeClr val="dk1"/>
              </a:solidFill>
              <a:latin typeface="Arial"/>
              <a:ea typeface="Arial"/>
              <a:cs typeface="Arial"/>
              <a:sym typeface="Arial"/>
            </a:endParaRPr>
          </a:p>
        </p:txBody>
      </p:sp>
      <p:sp>
        <p:nvSpPr>
          <p:cNvPr id="808" name="Google Shape;808;p103"/>
          <p:cNvSpPr txBox="1"/>
          <p:nvPr/>
        </p:nvSpPr>
        <p:spPr>
          <a:xfrm>
            <a:off x="705500" y="971550"/>
            <a:ext cx="4096200" cy="3623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200"/>
              <a:buFont typeface="Arial"/>
              <a:buNone/>
            </a:pPr>
            <a:r>
              <a:rPr b="1" lang="en-US" sz="3000">
                <a:solidFill>
                  <a:srgbClr val="FFFFFF"/>
                </a:solidFill>
                <a:latin typeface="Calibri"/>
                <a:ea typeface="Calibri"/>
                <a:cs typeface="Calibri"/>
                <a:sym typeface="Calibri"/>
              </a:rPr>
              <a:t>Consequence Strategy</a:t>
            </a:r>
            <a:endParaRPr sz="1200">
              <a:solidFill>
                <a:srgbClr val="FFFFFF"/>
              </a:solidFill>
            </a:endParaRPr>
          </a:p>
          <a:p>
            <a:pPr indent="-139700" lvl="0" marL="342900" marR="0" rtl="0" algn="l">
              <a:spcBef>
                <a:spcPts val="64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sp>
        <p:nvSpPr>
          <p:cNvPr id="809" name="Google Shape;809;p103"/>
          <p:cNvSpPr txBox="1"/>
          <p:nvPr/>
        </p:nvSpPr>
        <p:spPr>
          <a:xfrm>
            <a:off x="437535" y="6875"/>
            <a:ext cx="8229600" cy="621900"/>
          </a:xfrm>
          <a:prstGeom prst="rect">
            <a:avLst/>
          </a:prstGeom>
          <a:noFill/>
          <a:ln>
            <a:noFill/>
          </a:ln>
        </p:spPr>
        <p:txBody>
          <a:bodyPr anchorCtr="0" anchor="ctr" bIns="45700" lIns="91425" spcFirstLastPara="1" rIns="91425" wrap="square" tIns="45700">
            <a:normAutofit lnSpcReduction="10000"/>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pic>
        <p:nvPicPr>
          <p:cNvPr id="810" name="Google Shape;810;p103"/>
          <p:cNvPicPr preferRelativeResize="0"/>
          <p:nvPr/>
        </p:nvPicPr>
        <p:blipFill>
          <a:blip r:embed="rId3">
            <a:alphaModFix/>
          </a:blip>
          <a:stretch>
            <a:fillRect/>
          </a:stretch>
        </p:blipFill>
        <p:spPr>
          <a:xfrm>
            <a:off x="1413875" y="1583750"/>
            <a:ext cx="2358325" cy="35597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pic>
        <p:nvPicPr>
          <p:cNvPr descr="http://4.bp.blogspot.com/-ZebgA9kAy_U/UhMi6ZU2qoI/AAAAAAAAAKM/5DPj5yoTATE/s1600/making-choices.jpg" id="815" name="Google Shape;815;p104"/>
          <p:cNvPicPr preferRelativeResize="0"/>
          <p:nvPr/>
        </p:nvPicPr>
        <p:blipFill rotWithShape="1">
          <a:blip r:embed="rId3">
            <a:alphaModFix/>
          </a:blip>
          <a:srcRect b="0" l="0" r="0" t="0"/>
          <a:stretch/>
        </p:blipFill>
        <p:spPr>
          <a:xfrm>
            <a:off x="0" y="-1"/>
            <a:ext cx="9296401" cy="5138057"/>
          </a:xfrm>
          <a:prstGeom prst="rect">
            <a:avLst/>
          </a:prstGeom>
          <a:noFill/>
          <a:ln>
            <a:noFill/>
          </a:ln>
        </p:spPr>
      </p:pic>
      <p:sp>
        <p:nvSpPr>
          <p:cNvPr id="816" name="Google Shape;816;p104"/>
          <p:cNvSpPr txBox="1"/>
          <p:nvPr/>
        </p:nvSpPr>
        <p:spPr>
          <a:xfrm rot="-1254903">
            <a:off x="192501" y="3505131"/>
            <a:ext cx="2549698" cy="7274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lt1"/>
                </a:solidFill>
                <a:latin typeface="Limelight"/>
                <a:ea typeface="Limelight"/>
                <a:cs typeface="Limelight"/>
                <a:sym typeface="Limelight"/>
              </a:rPr>
              <a:t>Choices</a:t>
            </a:r>
            <a:endParaRPr/>
          </a:p>
        </p:txBody>
      </p:sp>
      <p:sp>
        <p:nvSpPr>
          <p:cNvPr id="817" name="Google Shape;817;p104"/>
          <p:cNvSpPr txBox="1"/>
          <p:nvPr/>
        </p:nvSpPr>
        <p:spPr>
          <a:xfrm>
            <a:off x="437535" y="6875"/>
            <a:ext cx="8229600" cy="7362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3600"/>
              <a:buFont typeface="Dancing Script"/>
              <a:buNone/>
            </a:pPr>
            <a:r>
              <a:rPr b="1" lang="en-US" sz="3600">
                <a:solidFill>
                  <a:schemeClr val="lt1"/>
                </a:solidFill>
                <a:latin typeface="Dancing Script"/>
                <a:ea typeface="Dancing Script"/>
                <a:cs typeface="Dancing Script"/>
                <a:sym typeface="Dancing Script"/>
              </a:rPr>
              <a:t>Intervention</a:t>
            </a:r>
            <a:endParaRPr sz="3600">
              <a:solidFill>
                <a:schemeClr val="lt1"/>
              </a:solidFill>
              <a:latin typeface="Calibri"/>
              <a:ea typeface="Calibri"/>
              <a:cs typeface="Calibri"/>
              <a:sym typeface="Calibri"/>
            </a:endParaRPr>
          </a:p>
        </p:txBody>
      </p:sp>
      <p:sp>
        <p:nvSpPr>
          <p:cNvPr id="818" name="Google Shape;818;p104"/>
          <p:cNvSpPr txBox="1"/>
          <p:nvPr/>
        </p:nvSpPr>
        <p:spPr>
          <a:xfrm>
            <a:off x="338950" y="743077"/>
            <a:ext cx="8229600" cy="3923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800"/>
              <a:buFont typeface="Arial"/>
              <a:buNone/>
            </a:pPr>
            <a:r>
              <a:rPr b="1" lang="en-US" sz="2800">
                <a:solidFill>
                  <a:schemeClr val="lt1"/>
                </a:solidFill>
                <a:latin typeface="Calibri"/>
                <a:ea typeface="Calibri"/>
                <a:cs typeface="Calibri"/>
                <a:sym typeface="Calibri"/>
              </a:rPr>
              <a:t>Antecedent/ consequence strategy</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	                                  </a:t>
            </a:r>
            <a:endParaRPr/>
          </a:p>
          <a:p>
            <a:pPr indent="0" lvl="0" marL="0" marR="0" rtl="0" algn="l">
              <a:lnSpc>
                <a:spcPct val="90000"/>
              </a:lnSpc>
              <a:spcBef>
                <a:spcPts val="100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						</a:t>
            </a:r>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pic>
        <p:nvPicPr>
          <p:cNvPr descr="http://padresteve.files.wordpress.com/2011/02/far-side-damned-if-you-do-damned-if-you-dont.jpg" id="823" name="Google Shape;823;p105"/>
          <p:cNvPicPr preferRelativeResize="0"/>
          <p:nvPr/>
        </p:nvPicPr>
        <p:blipFill rotWithShape="1">
          <a:blip r:embed="rId3">
            <a:alphaModFix/>
          </a:blip>
          <a:srcRect b="0" l="0" r="0" t="0"/>
          <a:stretch/>
        </p:blipFill>
        <p:spPr>
          <a:xfrm>
            <a:off x="1109222" y="742950"/>
            <a:ext cx="6888602" cy="4229100"/>
          </a:xfrm>
          <a:prstGeom prst="rect">
            <a:avLst/>
          </a:prstGeom>
          <a:noFill/>
          <a:ln>
            <a:noFill/>
          </a:ln>
        </p:spPr>
      </p:pic>
      <p:sp>
        <p:nvSpPr>
          <p:cNvPr id="824" name="Google Shape;824;p105"/>
          <p:cNvSpPr txBox="1"/>
          <p:nvPr/>
        </p:nvSpPr>
        <p:spPr>
          <a:xfrm>
            <a:off x="437535" y="6875"/>
            <a:ext cx="8229600" cy="621900"/>
          </a:xfrm>
          <a:prstGeom prst="rect">
            <a:avLst/>
          </a:prstGeom>
          <a:noFill/>
          <a:ln>
            <a:noFill/>
          </a:ln>
        </p:spPr>
        <p:txBody>
          <a:bodyPr anchorCtr="0" anchor="ctr" bIns="45700" lIns="91425" spcFirstLastPara="1" rIns="91425" wrap="square" tIns="45700">
            <a:normAutofit lnSpcReduction="10000"/>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06"/>
          <p:cNvSpPr txBox="1"/>
          <p:nvPr>
            <p:ph type="title"/>
          </p:nvPr>
        </p:nvSpPr>
        <p:spPr>
          <a:xfrm>
            <a:off x="405025" y="273844"/>
            <a:ext cx="8110200" cy="994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solidFill>
                  <a:srgbClr val="3C78D8"/>
                </a:solidFill>
              </a:rPr>
              <a:t>Activity</a:t>
            </a:r>
            <a:endParaRPr b="1">
              <a:solidFill>
                <a:srgbClr val="3C78D8"/>
              </a:solidFill>
            </a:endParaRPr>
          </a:p>
        </p:txBody>
      </p:sp>
      <p:sp>
        <p:nvSpPr>
          <p:cNvPr id="831" name="Google Shape;831;p106"/>
          <p:cNvSpPr txBox="1"/>
          <p:nvPr>
            <p:ph idx="1" type="body"/>
          </p:nvPr>
        </p:nvSpPr>
        <p:spPr>
          <a:xfrm>
            <a:off x="4885800" y="2705000"/>
            <a:ext cx="4258200" cy="10950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en-US" sz="2700">
                <a:solidFill>
                  <a:srgbClr val="FFFFFF"/>
                </a:solidFill>
              </a:rPr>
              <a:t>Develop a mini behavior plan</a:t>
            </a:r>
            <a:endParaRPr sz="3200">
              <a:solidFill>
                <a:srgbClr val="FFFFFF"/>
              </a:solidFill>
            </a:endParaRPr>
          </a:p>
        </p:txBody>
      </p:sp>
      <p:pic>
        <p:nvPicPr>
          <p:cNvPr id="832" name="Google Shape;832;p106"/>
          <p:cNvPicPr preferRelativeResize="0"/>
          <p:nvPr/>
        </p:nvPicPr>
        <p:blipFill>
          <a:blip r:embed="rId3">
            <a:alphaModFix/>
          </a:blip>
          <a:stretch>
            <a:fillRect/>
          </a:stretch>
        </p:blipFill>
        <p:spPr>
          <a:xfrm>
            <a:off x="-1" y="1738925"/>
            <a:ext cx="4809000" cy="340456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107"/>
          <p:cNvSpPr txBox="1"/>
          <p:nvPr>
            <p:ph type="title"/>
          </p:nvPr>
        </p:nvSpPr>
        <p:spPr>
          <a:xfrm>
            <a:off x="628650" y="273845"/>
            <a:ext cx="7886700" cy="568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3600">
                <a:solidFill>
                  <a:srgbClr val="FFFFFF"/>
                </a:solidFill>
                <a:latin typeface="Calibri"/>
                <a:ea typeface="Calibri"/>
                <a:cs typeface="Calibri"/>
                <a:sym typeface="Calibri"/>
              </a:rPr>
              <a:t>The Matching Law of Behavior</a:t>
            </a:r>
            <a:endParaRPr>
              <a:solidFill>
                <a:srgbClr val="FFFFFF"/>
              </a:solidFill>
            </a:endParaRPr>
          </a:p>
        </p:txBody>
      </p:sp>
      <p:sp>
        <p:nvSpPr>
          <p:cNvPr id="839" name="Google Shape;839;p107"/>
          <p:cNvSpPr txBox="1"/>
          <p:nvPr>
            <p:ph idx="1" type="body"/>
          </p:nvPr>
        </p:nvSpPr>
        <p:spPr>
          <a:xfrm>
            <a:off x="628650" y="1013792"/>
            <a:ext cx="7886700" cy="36189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Simply put, we tend to engage in more of the behavior that produces the highest levels of reinforcement, and less of the behavior that produces less reinforcement.</a:t>
            </a:r>
            <a:endParaRPr/>
          </a:p>
          <a:p>
            <a:pPr indent="0" lvl="0" marL="228600" rtl="0" algn="l">
              <a:lnSpc>
                <a:spcPct val="90000"/>
              </a:lnSpc>
              <a:spcBef>
                <a:spcPts val="1000"/>
              </a:spcBef>
              <a:spcAft>
                <a:spcPts val="0"/>
              </a:spcAft>
              <a:buClr>
                <a:schemeClr val="dk1"/>
              </a:buClr>
              <a:buSzPts val="3600"/>
              <a:buNone/>
            </a:pPr>
            <a:r>
              <a:t/>
            </a:r>
            <a:endParaRPr sz="3600"/>
          </a:p>
          <a:p>
            <a:pPr indent="0" lvl="0" marL="0" rtl="0" algn="l">
              <a:lnSpc>
                <a:spcPct val="90000"/>
              </a:lnSpc>
              <a:spcBef>
                <a:spcPts val="1000"/>
              </a:spcBef>
              <a:spcAft>
                <a:spcPts val="0"/>
              </a:spcAft>
              <a:buClr>
                <a:schemeClr val="dk1"/>
              </a:buClr>
              <a:buSzPts val="3600"/>
              <a:buNone/>
            </a:pPr>
            <a:r>
              <a:t/>
            </a:r>
            <a:endParaRPr sz="3600"/>
          </a:p>
        </p:txBody>
      </p:sp>
      <p:sp>
        <p:nvSpPr>
          <p:cNvPr id="840" name="Google Shape;840;p107"/>
          <p:cNvSpPr txBox="1"/>
          <p:nvPr/>
        </p:nvSpPr>
        <p:spPr>
          <a:xfrm>
            <a:off x="714876" y="1603771"/>
            <a:ext cx="3438900" cy="815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700">
                <a:solidFill>
                  <a:srgbClr val="C00000"/>
                </a:solidFill>
                <a:latin typeface="Eater"/>
                <a:ea typeface="Eater"/>
                <a:cs typeface="Eater"/>
                <a:sym typeface="Eater"/>
              </a:rPr>
              <a:t>minimize</a:t>
            </a:r>
            <a:endParaRPr sz="3900"/>
          </a:p>
        </p:txBody>
      </p:sp>
      <p:sp>
        <p:nvSpPr>
          <p:cNvPr id="841" name="Google Shape;841;p107"/>
          <p:cNvSpPr txBox="1"/>
          <p:nvPr/>
        </p:nvSpPr>
        <p:spPr>
          <a:xfrm>
            <a:off x="3453049" y="2445044"/>
            <a:ext cx="5406900" cy="1262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600">
                <a:solidFill>
                  <a:srgbClr val="92D050"/>
                </a:solidFill>
                <a:latin typeface="Erica One"/>
                <a:ea typeface="Erica One"/>
                <a:cs typeface="Erica One"/>
                <a:sym typeface="Erica One"/>
              </a:rPr>
              <a:t>MAXIMIZE</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6"/>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B0F0"/>
              </a:buClr>
              <a:buSzPct val="100000"/>
              <a:buFont typeface="Kaushan Script"/>
              <a:buNone/>
            </a:pPr>
            <a:r>
              <a:rPr lang="en-US" sz="5400">
                <a:solidFill>
                  <a:srgbClr val="00B0F0"/>
                </a:solidFill>
                <a:latin typeface="Kaushan Script"/>
                <a:ea typeface="Kaushan Script"/>
                <a:cs typeface="Kaushan Script"/>
                <a:sym typeface="Kaushan Script"/>
              </a:rPr>
              <a:t>TWO BASIC FUNCTIONS:</a:t>
            </a:r>
            <a:endParaRPr/>
          </a:p>
        </p:txBody>
      </p:sp>
      <p:pic>
        <p:nvPicPr>
          <p:cNvPr descr="http://t2.gstatic.com/images?q=tbn:ANd9GcT7X731pgiyDalidi77cV9EuOlmDJqZczilRFepgLHnpjKfUhUc" id="225" name="Google Shape;225;p36">
            <a:hlinkClick r:id="rId3"/>
          </p:cNvPr>
          <p:cNvPicPr preferRelativeResize="0"/>
          <p:nvPr/>
        </p:nvPicPr>
        <p:blipFill rotWithShape="1">
          <a:blip r:embed="rId4">
            <a:alphaModFix/>
          </a:blip>
          <a:srcRect b="0" l="0" r="0" t="0"/>
          <a:stretch/>
        </p:blipFill>
        <p:spPr>
          <a:xfrm>
            <a:off x="1676400" y="1885950"/>
            <a:ext cx="4114800" cy="1193006"/>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108"/>
          <p:cNvSpPr txBox="1"/>
          <p:nvPr>
            <p:ph idx="1" type="body"/>
          </p:nvPr>
        </p:nvSpPr>
        <p:spPr>
          <a:xfrm>
            <a:off x="533400" y="1257300"/>
            <a:ext cx="8229600" cy="38160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rgbClr val="FF0000"/>
              </a:buClr>
              <a:buSzPct val="83106"/>
              <a:buNone/>
            </a:pPr>
            <a:r>
              <a:rPr b="1" lang="en-US" sz="3369">
                <a:solidFill>
                  <a:srgbClr val="FFFFFF"/>
                </a:solidFill>
              </a:rPr>
              <a:t>What typically happens when we intervene?</a:t>
            </a:r>
            <a:endParaRPr sz="3369">
              <a:solidFill>
                <a:srgbClr val="FFFFFF"/>
              </a:solidFill>
            </a:endParaRPr>
          </a:p>
          <a:p>
            <a:pPr indent="-64135" lvl="0" marL="228600" rtl="0" algn="l">
              <a:lnSpc>
                <a:spcPct val="90000"/>
              </a:lnSpc>
              <a:spcBef>
                <a:spcPts val="1000"/>
              </a:spcBef>
              <a:spcAft>
                <a:spcPts val="0"/>
              </a:spcAft>
              <a:buClr>
                <a:srgbClr val="FF0000"/>
              </a:buClr>
              <a:buSzPct val="83106"/>
              <a:buFont typeface="Noto Sans Symbols"/>
              <a:buNone/>
            </a:pPr>
            <a:r>
              <a:t/>
            </a:r>
            <a:endParaRPr b="1" sz="3369">
              <a:solidFill>
                <a:srgbClr val="FFFFFF"/>
              </a:solidFill>
            </a:endParaRPr>
          </a:p>
          <a:p>
            <a:pPr indent="-213894" lvl="0" marL="228600" rtl="0" algn="l">
              <a:lnSpc>
                <a:spcPct val="90000"/>
              </a:lnSpc>
              <a:spcBef>
                <a:spcPts val="1000"/>
              </a:spcBef>
              <a:spcAft>
                <a:spcPts val="0"/>
              </a:spcAft>
              <a:buClr>
                <a:srgbClr val="FFFFFF"/>
              </a:buClr>
              <a:buSzPct val="100000"/>
              <a:buChar char="•"/>
            </a:pPr>
            <a:r>
              <a:rPr lang="en-US" sz="3369">
                <a:solidFill>
                  <a:srgbClr val="FFFFFF"/>
                </a:solidFill>
              </a:rPr>
              <a:t>It takes time to change behavior</a:t>
            </a:r>
            <a:endParaRPr sz="3369">
              <a:solidFill>
                <a:srgbClr val="FFFFFF"/>
              </a:solidFill>
            </a:endParaRPr>
          </a:p>
          <a:p>
            <a:pPr indent="-219609" lvl="1" marL="685800" rtl="0" algn="l">
              <a:lnSpc>
                <a:spcPct val="90000"/>
              </a:lnSpc>
              <a:spcBef>
                <a:spcPts val="500"/>
              </a:spcBef>
              <a:spcAft>
                <a:spcPts val="0"/>
              </a:spcAft>
              <a:buClr>
                <a:srgbClr val="FFFFFF"/>
              </a:buClr>
              <a:buSzPct val="100000"/>
              <a:buFont typeface="Arial"/>
              <a:buChar char="•"/>
            </a:pPr>
            <a:r>
              <a:rPr lang="en-US" sz="2969">
                <a:solidFill>
                  <a:srgbClr val="FFFFFF"/>
                </a:solidFill>
              </a:rPr>
              <a:t>One month of CONSISTENT implementation per year of behavior</a:t>
            </a:r>
            <a:endParaRPr sz="2969">
              <a:solidFill>
                <a:srgbClr val="FFFFFF"/>
              </a:solidFill>
            </a:endParaRPr>
          </a:p>
          <a:p>
            <a:pPr indent="-64135" lvl="0" marL="228600" rtl="0" algn="l">
              <a:lnSpc>
                <a:spcPct val="90000"/>
              </a:lnSpc>
              <a:spcBef>
                <a:spcPts val="1000"/>
              </a:spcBef>
              <a:spcAft>
                <a:spcPts val="0"/>
              </a:spcAft>
              <a:buClr>
                <a:srgbClr val="FF0000"/>
              </a:buClr>
              <a:buSzPct val="83106"/>
              <a:buNone/>
            </a:pPr>
            <a:r>
              <a:t/>
            </a:r>
            <a:endParaRPr sz="3369">
              <a:solidFill>
                <a:srgbClr val="0033CC"/>
              </a:solidFill>
            </a:endParaRPr>
          </a:p>
          <a:p>
            <a:pPr indent="-213894" lvl="0" marL="228600" rtl="0" algn="l">
              <a:lnSpc>
                <a:spcPct val="90000"/>
              </a:lnSpc>
              <a:spcBef>
                <a:spcPts val="1000"/>
              </a:spcBef>
              <a:spcAft>
                <a:spcPts val="0"/>
              </a:spcAft>
              <a:buClr>
                <a:srgbClr val="E06666"/>
              </a:buClr>
              <a:buSzPct val="100000"/>
              <a:buChar char="•"/>
            </a:pPr>
            <a:r>
              <a:rPr b="1" lang="en-US" sz="3369">
                <a:solidFill>
                  <a:srgbClr val="E06666"/>
                </a:solidFill>
              </a:rPr>
              <a:t>Behavior may get worse before it gets better</a:t>
            </a:r>
            <a:endParaRPr b="1" sz="3369">
              <a:solidFill>
                <a:srgbClr val="E06666"/>
              </a:solidFill>
            </a:endParaRPr>
          </a:p>
          <a:p>
            <a:pPr indent="-219609" lvl="1" marL="685800" rtl="0" algn="l">
              <a:lnSpc>
                <a:spcPct val="90000"/>
              </a:lnSpc>
              <a:spcBef>
                <a:spcPts val="500"/>
              </a:spcBef>
              <a:spcAft>
                <a:spcPts val="0"/>
              </a:spcAft>
              <a:buClr>
                <a:srgbClr val="E06666"/>
              </a:buClr>
              <a:buSzPct val="100000"/>
              <a:buChar char="•"/>
            </a:pPr>
            <a:r>
              <a:rPr b="1" lang="en-US" sz="2969">
                <a:solidFill>
                  <a:srgbClr val="E06666"/>
                </a:solidFill>
              </a:rPr>
              <a:t>“Up the ante”</a:t>
            </a:r>
            <a:endParaRPr b="1" sz="2969">
              <a:solidFill>
                <a:srgbClr val="E06666"/>
              </a:solidFill>
            </a:endParaRPr>
          </a:p>
          <a:p>
            <a:pPr indent="-64135" lvl="0" marL="228600" rtl="0" algn="l">
              <a:lnSpc>
                <a:spcPct val="90000"/>
              </a:lnSpc>
              <a:spcBef>
                <a:spcPts val="1000"/>
              </a:spcBef>
              <a:spcAft>
                <a:spcPts val="0"/>
              </a:spcAft>
              <a:buClr>
                <a:srgbClr val="FF0000"/>
              </a:buClr>
              <a:buSzPct val="83106"/>
              <a:buNone/>
            </a:pPr>
            <a:r>
              <a:t/>
            </a:r>
            <a:endParaRPr sz="3369">
              <a:solidFill>
                <a:srgbClr val="FFFFFF"/>
              </a:solidFill>
            </a:endParaRPr>
          </a:p>
          <a:p>
            <a:pPr indent="-213894" lvl="0" marL="228600" rtl="0" algn="l">
              <a:lnSpc>
                <a:spcPct val="90000"/>
              </a:lnSpc>
              <a:spcBef>
                <a:spcPts val="1000"/>
              </a:spcBef>
              <a:spcAft>
                <a:spcPts val="0"/>
              </a:spcAft>
              <a:buClr>
                <a:srgbClr val="FFFFFF"/>
              </a:buClr>
              <a:buSzPct val="100000"/>
              <a:buChar char="•"/>
            </a:pPr>
            <a:r>
              <a:rPr lang="en-US" sz="3369">
                <a:solidFill>
                  <a:srgbClr val="FFFFFF"/>
                </a:solidFill>
              </a:rPr>
              <a:t>Spontaneous recovery</a:t>
            </a:r>
            <a:endParaRPr sz="3369">
              <a:solidFill>
                <a:srgbClr val="FFFFFF"/>
              </a:solidFill>
            </a:endParaRPr>
          </a:p>
          <a:p>
            <a:pPr indent="-194310" lvl="1" marL="685800" rtl="0" algn="l">
              <a:lnSpc>
                <a:spcPct val="90000"/>
              </a:lnSpc>
              <a:spcBef>
                <a:spcPts val="500"/>
              </a:spcBef>
              <a:spcAft>
                <a:spcPts val="0"/>
              </a:spcAft>
              <a:buClr>
                <a:srgbClr val="FFFFFF"/>
              </a:buClr>
              <a:buSzPct val="100000"/>
              <a:buFont typeface="Arial"/>
              <a:buChar char="•"/>
            </a:pPr>
            <a:r>
              <a:rPr lang="en-US">
                <a:solidFill>
                  <a:srgbClr val="FFFFFF"/>
                </a:solidFill>
              </a:rPr>
              <a:t>Temporary reoccurrence</a:t>
            </a:r>
            <a:endParaRPr>
              <a:solidFill>
                <a:srgbClr val="FFFFFF"/>
              </a:solidFill>
            </a:endParaRPr>
          </a:p>
          <a:p>
            <a:pPr indent="-64135" lvl="0" marL="228600" rtl="0" algn="l">
              <a:lnSpc>
                <a:spcPct val="90000"/>
              </a:lnSpc>
              <a:spcBef>
                <a:spcPts val="1000"/>
              </a:spcBef>
              <a:spcAft>
                <a:spcPts val="0"/>
              </a:spcAft>
              <a:buClr>
                <a:srgbClr val="FF0000"/>
              </a:buClr>
              <a:buSzPct val="100000"/>
              <a:buFont typeface="Noto Sans Symbols"/>
              <a:buNone/>
            </a:pPr>
            <a:r>
              <a:t/>
            </a:r>
            <a:endParaRPr b="1">
              <a:solidFill>
                <a:srgbClr val="FFFFFF"/>
              </a:solidFill>
            </a:endParaRPr>
          </a:p>
        </p:txBody>
      </p:sp>
      <p:sp>
        <p:nvSpPr>
          <p:cNvPr id="848" name="Google Shape;848;p108"/>
          <p:cNvSpPr txBox="1"/>
          <p:nvPr/>
        </p:nvSpPr>
        <p:spPr>
          <a:xfrm>
            <a:off x="437535" y="6875"/>
            <a:ext cx="8229600" cy="8574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3600"/>
              <a:buFont typeface="Dancing Script"/>
              <a:buNone/>
            </a:pPr>
            <a:r>
              <a:rPr b="1" lang="en-US" sz="3600">
                <a:solidFill>
                  <a:srgbClr val="FFFFFF"/>
                </a:solidFill>
                <a:latin typeface="Dancing Script"/>
                <a:ea typeface="Dancing Script"/>
                <a:cs typeface="Dancing Script"/>
                <a:sym typeface="Dancing Script"/>
              </a:rPr>
              <a:t>Intervention</a:t>
            </a:r>
            <a:endParaRPr sz="3600">
              <a:solidFill>
                <a:srgbClr val="FFFFFF"/>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109"/>
          <p:cNvSpPr txBox="1"/>
          <p:nvPr>
            <p:ph type="title"/>
          </p:nvPr>
        </p:nvSpPr>
        <p:spPr>
          <a:xfrm>
            <a:off x="457200" y="114300"/>
            <a:ext cx="8229600" cy="651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83333"/>
              <a:buFont typeface="Calibri"/>
              <a:buNone/>
            </a:pPr>
            <a:r>
              <a:rPr b="1" lang="en-US">
                <a:solidFill>
                  <a:srgbClr val="990000"/>
                </a:solidFill>
              </a:rPr>
              <a:t>“</a:t>
            </a:r>
            <a:r>
              <a:rPr b="1" lang="en-US" sz="4000">
                <a:solidFill>
                  <a:srgbClr val="990000"/>
                </a:solidFill>
              </a:rPr>
              <a:t>Target” Objectives</a:t>
            </a:r>
            <a:endParaRPr b="1" sz="4800">
              <a:solidFill>
                <a:srgbClr val="990000"/>
              </a:solidFill>
            </a:endParaRPr>
          </a:p>
        </p:txBody>
      </p:sp>
      <p:sp>
        <p:nvSpPr>
          <p:cNvPr id="854" name="Google Shape;854;p109"/>
          <p:cNvSpPr txBox="1"/>
          <p:nvPr>
            <p:ph idx="1" type="body"/>
          </p:nvPr>
        </p:nvSpPr>
        <p:spPr>
          <a:xfrm>
            <a:off x="354075" y="1564913"/>
            <a:ext cx="5995800" cy="3446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None/>
            </a:pPr>
            <a:r>
              <a:rPr b="1" lang="en-US" sz="3129">
                <a:solidFill>
                  <a:srgbClr val="F1C232"/>
                </a:solidFill>
              </a:rPr>
              <a:t>Behavior is Communication</a:t>
            </a:r>
            <a:endParaRPr b="1" sz="3129">
              <a:solidFill>
                <a:srgbClr val="F1C232"/>
              </a:solidFill>
            </a:endParaRPr>
          </a:p>
          <a:p>
            <a:pPr indent="0" lvl="0" marL="0" rtl="0" algn="l">
              <a:lnSpc>
                <a:spcPct val="90000"/>
              </a:lnSpc>
              <a:spcBef>
                <a:spcPts val="1000"/>
              </a:spcBef>
              <a:spcAft>
                <a:spcPts val="0"/>
              </a:spcAft>
              <a:buNone/>
            </a:pPr>
            <a:r>
              <a:t/>
            </a:r>
            <a:endParaRPr sz="3129">
              <a:solidFill>
                <a:srgbClr val="FFFFFF"/>
              </a:solidFill>
            </a:endParaRPr>
          </a:p>
          <a:p>
            <a:pPr indent="-232030" lvl="0" marL="685800" rtl="0" algn="l">
              <a:lnSpc>
                <a:spcPct val="90000"/>
              </a:lnSpc>
              <a:spcBef>
                <a:spcPts val="1000"/>
              </a:spcBef>
              <a:spcAft>
                <a:spcPts val="0"/>
              </a:spcAft>
              <a:buClr>
                <a:srgbClr val="FFFFFF"/>
              </a:buClr>
              <a:buSzPts val="2829"/>
              <a:buChar char="•"/>
            </a:pPr>
            <a:r>
              <a:rPr lang="en-US" sz="2829">
                <a:solidFill>
                  <a:srgbClr val="FFFFFF"/>
                </a:solidFill>
              </a:rPr>
              <a:t>Think functionally about behavior </a:t>
            </a:r>
            <a:endParaRPr sz="2829">
              <a:solidFill>
                <a:srgbClr val="FFFFFF"/>
              </a:solidFill>
            </a:endParaRPr>
          </a:p>
          <a:p>
            <a:pPr indent="0" lvl="0" marL="685800" rtl="0" algn="l">
              <a:lnSpc>
                <a:spcPct val="90000"/>
              </a:lnSpc>
              <a:spcBef>
                <a:spcPts val="1000"/>
              </a:spcBef>
              <a:spcAft>
                <a:spcPts val="0"/>
              </a:spcAft>
              <a:buNone/>
            </a:pPr>
            <a:r>
              <a:t/>
            </a:r>
            <a:endParaRPr sz="2829">
              <a:solidFill>
                <a:srgbClr val="FFFFFF"/>
              </a:solidFill>
            </a:endParaRPr>
          </a:p>
          <a:p>
            <a:pPr indent="-232030" lvl="0" marL="685800" rtl="0" algn="l">
              <a:lnSpc>
                <a:spcPct val="90000"/>
              </a:lnSpc>
              <a:spcBef>
                <a:spcPts val="1000"/>
              </a:spcBef>
              <a:spcAft>
                <a:spcPts val="0"/>
              </a:spcAft>
              <a:buClr>
                <a:srgbClr val="FFFFFF"/>
              </a:buClr>
              <a:buSzPts val="2829"/>
              <a:buChar char="•"/>
            </a:pPr>
            <a:r>
              <a:rPr lang="en-US" sz="2829">
                <a:solidFill>
                  <a:srgbClr val="FFFFFF"/>
                </a:solidFill>
              </a:rPr>
              <a:t>Develop mini behavior plans</a:t>
            </a:r>
            <a:endParaRPr sz="2700">
              <a:solidFill>
                <a:srgbClr val="FFFFFF"/>
              </a:solidFill>
            </a:endParaRPr>
          </a:p>
          <a:p>
            <a:pPr indent="0" lvl="0" marL="0" rtl="0" algn="l">
              <a:lnSpc>
                <a:spcPct val="90000"/>
              </a:lnSpc>
              <a:spcBef>
                <a:spcPts val="1000"/>
              </a:spcBef>
              <a:spcAft>
                <a:spcPts val="0"/>
              </a:spcAft>
              <a:buClr>
                <a:schemeClr val="dk1"/>
              </a:buClr>
              <a:buSzPts val="2800"/>
              <a:buNone/>
            </a:pPr>
            <a:r>
              <a:t/>
            </a:r>
            <a:endParaRPr/>
          </a:p>
        </p:txBody>
      </p:sp>
      <p:pic>
        <p:nvPicPr>
          <p:cNvPr id="855" name="Google Shape;855;p109"/>
          <p:cNvPicPr preferRelativeResize="0"/>
          <p:nvPr/>
        </p:nvPicPr>
        <p:blipFill rotWithShape="1">
          <a:blip r:embed="rId3">
            <a:alphaModFix/>
          </a:blip>
          <a:srcRect b="60342" l="36110" r="42094" t="3781"/>
          <a:stretch/>
        </p:blipFill>
        <p:spPr>
          <a:xfrm>
            <a:off x="6349875" y="2530190"/>
            <a:ext cx="2735526" cy="1709682"/>
          </a:xfrm>
          <a:prstGeom prst="rect">
            <a:avLst/>
          </a:prstGeom>
          <a:noFill/>
          <a:ln>
            <a:noFill/>
          </a:ln>
        </p:spPr>
      </p:pic>
      <p:sp>
        <p:nvSpPr>
          <p:cNvPr id="856" name="Google Shape;856;p109"/>
          <p:cNvSpPr/>
          <p:nvPr/>
        </p:nvSpPr>
        <p:spPr>
          <a:xfrm>
            <a:off x="6745275" y="2761988"/>
            <a:ext cx="281700" cy="197400"/>
          </a:xfrm>
          <a:prstGeom prst="ellipse">
            <a:avLst/>
          </a:prstGeom>
          <a:solidFill>
            <a:srgbClr val="99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90000"/>
              </a:solidFill>
            </a:endParaRPr>
          </a:p>
        </p:txBody>
      </p:sp>
      <p:sp>
        <p:nvSpPr>
          <p:cNvPr id="857" name="Google Shape;857;p109"/>
          <p:cNvSpPr/>
          <p:nvPr/>
        </p:nvSpPr>
        <p:spPr>
          <a:xfrm>
            <a:off x="6829875" y="2821838"/>
            <a:ext cx="112500" cy="777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110"/>
          <p:cNvSpPr txBox="1"/>
          <p:nvPr>
            <p:ph type="title"/>
          </p:nvPr>
        </p:nvSpPr>
        <p:spPr>
          <a:xfrm>
            <a:off x="628650" y="273844"/>
            <a:ext cx="7886700" cy="994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864" name="Google Shape;864;p110"/>
          <p:cNvSpPr txBox="1"/>
          <p:nvPr>
            <p:ph idx="1" type="body"/>
          </p:nvPr>
        </p:nvSpPr>
        <p:spPr>
          <a:xfrm>
            <a:off x="628650" y="1369219"/>
            <a:ext cx="7886700" cy="3263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865" name="Google Shape;865;p110"/>
          <p:cNvPicPr preferRelativeResize="0"/>
          <p:nvPr/>
        </p:nvPicPr>
        <p:blipFill>
          <a:blip r:embed="rId3">
            <a:alphaModFix/>
          </a:blip>
          <a:stretch>
            <a:fillRect/>
          </a:stretch>
        </p:blipFill>
        <p:spPr>
          <a:xfrm flipH="1">
            <a:off x="1748275" y="32875"/>
            <a:ext cx="6197850" cy="5077775"/>
          </a:xfrm>
          <a:prstGeom prst="rect">
            <a:avLst/>
          </a:prstGeom>
          <a:noFill/>
          <a:ln>
            <a:noFill/>
          </a:ln>
        </p:spPr>
      </p:pic>
      <p:sp>
        <p:nvSpPr>
          <p:cNvPr id="866" name="Google Shape;866;p110"/>
          <p:cNvSpPr txBox="1"/>
          <p:nvPr/>
        </p:nvSpPr>
        <p:spPr>
          <a:xfrm>
            <a:off x="2520450" y="1522919"/>
            <a:ext cx="4455000" cy="1449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2300"/>
              <a:t>One take away from today...</a:t>
            </a:r>
            <a:endParaRPr sz="2300"/>
          </a:p>
          <a:p>
            <a:pPr indent="0" lvl="0" marL="0" rtl="0" algn="ctr">
              <a:lnSpc>
                <a:spcPct val="115000"/>
              </a:lnSpc>
              <a:spcBef>
                <a:spcPts val="0"/>
              </a:spcBef>
              <a:spcAft>
                <a:spcPts val="0"/>
              </a:spcAft>
              <a:buNone/>
            </a:pPr>
            <a:r>
              <a:t/>
            </a:r>
            <a:endParaRPr sz="2500"/>
          </a:p>
          <a:p>
            <a:pPr indent="0" lvl="0" marL="0" rtl="0" algn="ctr">
              <a:lnSpc>
                <a:spcPct val="115000"/>
              </a:lnSpc>
              <a:spcBef>
                <a:spcPts val="0"/>
              </a:spcBef>
              <a:spcAft>
                <a:spcPts val="0"/>
              </a:spcAft>
              <a:buNone/>
            </a:pPr>
            <a:r>
              <a:t/>
            </a:r>
            <a:endParaRPr sz="2700">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70" name="Shape 870"/>
        <p:cNvGrpSpPr/>
        <p:nvPr/>
      </p:nvGrpSpPr>
      <p:grpSpPr>
        <a:xfrm>
          <a:off x="0" y="0"/>
          <a:ext cx="0" cy="0"/>
          <a:chOff x="0" y="0"/>
          <a:chExt cx="0" cy="0"/>
        </a:xfrm>
      </p:grpSpPr>
      <p:sp>
        <p:nvSpPr>
          <p:cNvPr id="871" name="Google Shape;871;p111"/>
          <p:cNvSpPr txBox="1"/>
          <p:nvPr>
            <p:ph idx="1" type="body"/>
          </p:nvPr>
        </p:nvSpPr>
        <p:spPr>
          <a:xfrm>
            <a:off x="311700" y="1569675"/>
            <a:ext cx="8520600" cy="32103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US" sz="2900"/>
              <a:t>Heather Robbins</a:t>
            </a:r>
            <a:endParaRPr sz="2900"/>
          </a:p>
          <a:p>
            <a:pPr indent="0" lvl="0" marL="0" rtl="0" algn="l">
              <a:spcBef>
                <a:spcPts val="1200"/>
              </a:spcBef>
              <a:spcAft>
                <a:spcPts val="0"/>
              </a:spcAft>
              <a:buNone/>
            </a:pPr>
            <a:r>
              <a:rPr lang="en-US" sz="2900"/>
              <a:t>hldrobbins@gmail.com</a:t>
            </a:r>
            <a:endParaRPr sz="2900"/>
          </a:p>
          <a:p>
            <a:pPr indent="0" lvl="0" marL="0" rtl="0" algn="l">
              <a:spcBef>
                <a:spcPts val="1200"/>
              </a:spcBef>
              <a:spcAft>
                <a:spcPts val="0"/>
              </a:spcAft>
              <a:buNone/>
            </a:pPr>
            <a:r>
              <a:rPr lang="en-US" sz="2900"/>
              <a:t>@hldrobbins</a:t>
            </a:r>
            <a:endParaRPr sz="2900"/>
          </a:p>
          <a:p>
            <a:pPr indent="0" lvl="0" marL="0" rtl="0" algn="l">
              <a:spcBef>
                <a:spcPts val="1200"/>
              </a:spcBef>
              <a:spcAft>
                <a:spcPts val="0"/>
              </a:spcAft>
              <a:buNone/>
            </a:pPr>
            <a:r>
              <a:rPr lang="en-US" sz="2900"/>
              <a:t>505-402-6142</a:t>
            </a:r>
            <a:endParaRPr sz="2900"/>
          </a:p>
          <a:p>
            <a:pPr indent="0" lvl="0" marL="0" rtl="0" algn="l">
              <a:spcBef>
                <a:spcPts val="1200"/>
              </a:spcBef>
              <a:spcAft>
                <a:spcPts val="0"/>
              </a:spcAft>
              <a:buNone/>
            </a:pPr>
            <a:r>
              <a:rPr lang="en-US" sz="2900" u="sng">
                <a:solidFill>
                  <a:schemeClr val="hlink"/>
                </a:solidFill>
                <a:hlinkClick r:id="rId3"/>
              </a:rPr>
              <a:t>https://www.hrobbins.com/</a:t>
            </a:r>
            <a:endParaRPr sz="2900"/>
          </a:p>
          <a:p>
            <a:pPr indent="0" lvl="0" marL="0" rtl="0" algn="l">
              <a:spcBef>
                <a:spcPts val="1200"/>
              </a:spcBef>
              <a:spcAft>
                <a:spcPts val="0"/>
              </a:spcAft>
              <a:buNone/>
            </a:pPr>
            <a:r>
              <a:t/>
            </a:r>
            <a:endParaRPr sz="2500"/>
          </a:p>
          <a:p>
            <a:pPr indent="0" lvl="0" marL="0" rtl="0" algn="l">
              <a:spcBef>
                <a:spcPts val="1200"/>
              </a:spcBef>
              <a:spcAft>
                <a:spcPts val="1200"/>
              </a:spcAft>
              <a:buNone/>
            </a:pPr>
            <a:r>
              <a:t/>
            </a:r>
            <a:endParaRPr/>
          </a:p>
        </p:txBody>
      </p:sp>
      <p:pic>
        <p:nvPicPr>
          <p:cNvPr id="872" name="Google Shape;872;p111"/>
          <p:cNvPicPr preferRelativeResize="0"/>
          <p:nvPr/>
        </p:nvPicPr>
        <p:blipFill rotWithShape="1">
          <a:blip r:embed="rId4">
            <a:alphaModFix/>
          </a:blip>
          <a:srcRect b="0" l="0" r="25048" t="0"/>
          <a:stretch/>
        </p:blipFill>
        <p:spPr>
          <a:xfrm>
            <a:off x="3182575" y="109525"/>
            <a:ext cx="2778851" cy="1301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descr="http://t0.gstatic.com/images?q=tbn:ANd9GcRD17eR22TTyVzCSXvvPZaqWEKi3BztJPhwmiDqRwYRoJ11KEpbSA" id="230" name="Google Shape;230;p37">
            <a:hlinkClick r:id="rId3"/>
          </p:cNvPr>
          <p:cNvPicPr preferRelativeResize="0"/>
          <p:nvPr/>
        </p:nvPicPr>
        <p:blipFill rotWithShape="1">
          <a:blip r:embed="rId4">
            <a:alphaModFix/>
          </a:blip>
          <a:srcRect b="0" l="0" r="0" t="0"/>
          <a:stretch/>
        </p:blipFill>
        <p:spPr>
          <a:xfrm>
            <a:off x="0" y="0"/>
            <a:ext cx="9144000" cy="5143500"/>
          </a:xfrm>
          <a:prstGeom prst="rect">
            <a:avLst/>
          </a:prstGeom>
          <a:noFill/>
          <a:ln>
            <a:noFill/>
          </a:ln>
        </p:spPr>
      </p:pic>
      <p:sp>
        <p:nvSpPr>
          <p:cNvPr id="231" name="Google Shape;231;p37"/>
          <p:cNvSpPr txBox="1"/>
          <p:nvPr>
            <p:ph type="title"/>
          </p:nvPr>
        </p:nvSpPr>
        <p:spPr>
          <a:xfrm>
            <a:off x="3851750" y="2143125"/>
            <a:ext cx="3663900" cy="857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Baumans"/>
              <a:buNone/>
            </a:pPr>
            <a:r>
              <a:rPr b="1" lang="en-US">
                <a:latin typeface="Baumans"/>
                <a:ea typeface="Baumans"/>
                <a:cs typeface="Baumans"/>
                <a:sym typeface="Baumans"/>
              </a:rPr>
              <a:t>Escape/ Avoid</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